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7" r:id="rId2"/>
    <p:sldMasterId id="2147483653" r:id="rId3"/>
  </p:sldMasterIdLst>
  <p:notesMasterIdLst>
    <p:notesMasterId r:id="rId5"/>
  </p:notesMasterIdLst>
  <p:sldIdLst>
    <p:sldId id="256" r:id="rId4"/>
  </p:sldIdLst>
  <p:sldSz cx="51206400" cy="32918400"/>
  <p:notesSz cx="6858000" cy="9144000"/>
  <p:defaultTextStyle>
    <a:defPPr>
      <a:defRPr lang="en-US"/>
    </a:defPPr>
    <a:lvl1pPr algn="l" defTabSz="5014913" rtl="0" fontAlgn="base">
      <a:spcBef>
        <a:spcPct val="0"/>
      </a:spcBef>
      <a:spcAft>
        <a:spcPct val="0"/>
      </a:spcAft>
      <a:defRPr sz="98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2506663" indent="-2049463" algn="l" defTabSz="5014913" rtl="0" fontAlgn="base">
      <a:spcBef>
        <a:spcPct val="0"/>
      </a:spcBef>
      <a:spcAft>
        <a:spcPct val="0"/>
      </a:spcAft>
      <a:defRPr sz="98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5014913" indent="-4100513" algn="l" defTabSz="5014913" rtl="0" fontAlgn="base">
      <a:spcBef>
        <a:spcPct val="0"/>
      </a:spcBef>
      <a:spcAft>
        <a:spcPct val="0"/>
      </a:spcAft>
      <a:defRPr sz="98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7523163" indent="-6151563" algn="l" defTabSz="5014913" rtl="0" fontAlgn="base">
      <a:spcBef>
        <a:spcPct val="0"/>
      </a:spcBef>
      <a:spcAft>
        <a:spcPct val="0"/>
      </a:spcAft>
      <a:defRPr sz="98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0031413" indent="-8202613" algn="l" defTabSz="5014913" rtl="0" fontAlgn="base">
      <a:spcBef>
        <a:spcPct val="0"/>
      </a:spcBef>
      <a:spcAft>
        <a:spcPct val="0"/>
      </a:spcAft>
      <a:defRPr sz="98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98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98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98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98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E9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0240" autoAdjust="0"/>
    <p:restoredTop sz="95678" autoAdjust="0"/>
  </p:normalViewPr>
  <p:slideViewPr>
    <p:cSldViewPr snapToGrid="0" snapToObjects="1" showGuides="1">
      <p:cViewPr>
        <p:scale>
          <a:sx n="50" d="100"/>
          <a:sy n="50" d="100"/>
        </p:scale>
        <p:origin x="8256" y="4602"/>
      </p:cViewPr>
      <p:guideLst>
        <p:guide orient="horz" pos="3318"/>
        <p:guide orient="horz" pos="288"/>
        <p:guide orient="horz" pos="20160"/>
        <p:guide orient="horz"/>
        <p:guide pos="678"/>
        <p:guide pos="315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501588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501588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64766A8-2453-4D11-B0DC-C50DB852D1DA}" type="datetimeFigureOut">
              <a:rPr lang="en-US"/>
              <a:pPr>
                <a:defRPr/>
              </a:pPr>
              <a:t>4/19/2012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62000" y="685800"/>
            <a:ext cx="5334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501588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501588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864C5C9-8908-41AA-A679-DA3363EBEE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9861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5014913" rtl="0" eaLnBrk="0" fontAlgn="base" hangingPunct="0">
      <a:spcBef>
        <a:spcPct val="30000"/>
      </a:spcBef>
      <a:spcAft>
        <a:spcPct val="0"/>
      </a:spcAft>
      <a:defRPr sz="6600" kern="1200">
        <a:solidFill>
          <a:schemeClr val="tx1"/>
        </a:solidFill>
        <a:latin typeface="+mn-lt"/>
        <a:ea typeface="+mn-ea"/>
        <a:cs typeface="+mn-cs"/>
      </a:defRPr>
    </a:lvl1pPr>
    <a:lvl2pPr marL="2506663" algn="l" defTabSz="5014913" rtl="0" eaLnBrk="0" fontAlgn="base" hangingPunct="0">
      <a:spcBef>
        <a:spcPct val="30000"/>
      </a:spcBef>
      <a:spcAft>
        <a:spcPct val="0"/>
      </a:spcAft>
      <a:defRPr sz="6600" kern="1200">
        <a:solidFill>
          <a:schemeClr val="tx1"/>
        </a:solidFill>
        <a:latin typeface="+mn-lt"/>
        <a:ea typeface="+mn-ea"/>
        <a:cs typeface="+mn-cs"/>
      </a:defRPr>
    </a:lvl2pPr>
    <a:lvl3pPr marL="5014913" algn="l" defTabSz="5014913" rtl="0" eaLnBrk="0" fontAlgn="base" hangingPunct="0">
      <a:spcBef>
        <a:spcPct val="30000"/>
      </a:spcBef>
      <a:spcAft>
        <a:spcPct val="0"/>
      </a:spcAft>
      <a:defRPr sz="6600" kern="1200">
        <a:solidFill>
          <a:schemeClr val="tx1"/>
        </a:solidFill>
        <a:latin typeface="+mn-lt"/>
        <a:ea typeface="+mn-ea"/>
        <a:cs typeface="+mn-cs"/>
      </a:defRPr>
    </a:lvl3pPr>
    <a:lvl4pPr marL="7523163" algn="l" defTabSz="5014913" rtl="0" eaLnBrk="0" fontAlgn="base" hangingPunct="0">
      <a:spcBef>
        <a:spcPct val="30000"/>
      </a:spcBef>
      <a:spcAft>
        <a:spcPct val="0"/>
      </a:spcAft>
      <a:defRPr sz="6600" kern="1200">
        <a:solidFill>
          <a:schemeClr val="tx1"/>
        </a:solidFill>
        <a:latin typeface="+mn-lt"/>
        <a:ea typeface="+mn-ea"/>
        <a:cs typeface="+mn-cs"/>
      </a:defRPr>
    </a:lvl4pPr>
    <a:lvl5pPr marL="10031413" algn="l" defTabSz="5014913" rtl="0" eaLnBrk="0" fontAlgn="base" hangingPunct="0">
      <a:spcBef>
        <a:spcPct val="30000"/>
      </a:spcBef>
      <a:spcAft>
        <a:spcPct val="0"/>
      </a:spcAft>
      <a:defRPr sz="6600" kern="1200">
        <a:solidFill>
          <a:schemeClr val="tx1"/>
        </a:solidFill>
        <a:latin typeface="+mn-lt"/>
        <a:ea typeface="+mn-ea"/>
        <a:cs typeface="+mn-cs"/>
      </a:defRPr>
    </a:lvl5pPr>
    <a:lvl6pPr marL="12539716" algn="l" defTabSz="501588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6pPr>
    <a:lvl7pPr marL="15047660" algn="l" defTabSz="501588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7pPr>
    <a:lvl8pPr marL="17555602" algn="l" defTabSz="501588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8pPr>
    <a:lvl9pPr marL="20063546" algn="l" defTabSz="501588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054884" y="6420045"/>
            <a:ext cx="11732948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0" indent="0">
              <a:buNone/>
              <a:defRPr sz="280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076062" y="5507184"/>
            <a:ext cx="11723688" cy="857368"/>
          </a:xfrm>
          <a:prstGeom prst="rect">
            <a:avLst/>
          </a:prstGeom>
          <a:noFill/>
        </p:spPr>
        <p:txBody>
          <a:bodyPr lIns="104498" tIns="104498" rIns="104498" bIns="104498" anchor="ctr" anchorCtr="0">
            <a:spAutoFit/>
          </a:bodyPr>
          <a:lstStyle>
            <a:lvl1pPr algn="ctr">
              <a:buNone/>
              <a:defRPr sz="42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1066800" y="1143000"/>
            <a:ext cx="5156200" cy="2514600"/>
          </a:xfrm>
          <a:prstGeom prst="rect">
            <a:avLst/>
          </a:prstGeom>
        </p:spPr>
        <p:txBody>
          <a:bodyPr lIns="104498" tIns="52248" rIns="104498" bIns="52248" anchor="ctr"/>
          <a:lstStyle>
            <a:lvl1pPr algn="ctr">
              <a:buNone/>
              <a:defRPr sz="4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8" name="Picture Placeholder 13"/>
          <p:cNvSpPr>
            <a:spLocks noGrp="1"/>
          </p:cNvSpPr>
          <p:nvPr>
            <p:ph type="pic" sz="quarter" idx="18"/>
          </p:nvPr>
        </p:nvSpPr>
        <p:spPr>
          <a:xfrm>
            <a:off x="44983400" y="1219200"/>
            <a:ext cx="5156200" cy="2514600"/>
          </a:xfrm>
          <a:prstGeom prst="rect">
            <a:avLst/>
          </a:prstGeom>
        </p:spPr>
        <p:txBody>
          <a:bodyPr lIns="104498" tIns="52248" rIns="104498" bIns="52248" anchor="ctr"/>
          <a:lstStyle>
            <a:lvl1pPr algn="ctr">
              <a:buNone/>
              <a:defRPr sz="4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/>
          </p:nvPr>
        </p:nvSpPr>
        <p:spPr>
          <a:xfrm>
            <a:off x="1076062" y="14461896"/>
            <a:ext cx="11725540" cy="857368"/>
          </a:xfrm>
          <a:prstGeom prst="rect">
            <a:avLst/>
          </a:prstGeom>
          <a:noFill/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13518359" y="6412107"/>
            <a:ext cx="11723686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0" indent="0">
              <a:buNone/>
              <a:defRPr sz="280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/>
          </p:nvPr>
        </p:nvSpPr>
        <p:spPr>
          <a:xfrm>
            <a:off x="13518358" y="5507184"/>
            <a:ext cx="11723688" cy="857368"/>
          </a:xfrm>
          <a:prstGeom prst="rect">
            <a:avLst/>
          </a:prstGeom>
          <a:noFill/>
        </p:spPr>
        <p:txBody>
          <a:bodyPr lIns="104498" tIns="104498" rIns="104498" bIns="104498" anchor="ctr" anchorCtr="0">
            <a:spAutoFit/>
          </a:bodyPr>
          <a:lstStyle>
            <a:lvl1pPr algn="ctr">
              <a:buNone/>
              <a:defRPr sz="42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/>
          </p:nvPr>
        </p:nvSpPr>
        <p:spPr>
          <a:xfrm>
            <a:off x="25968063" y="6420045"/>
            <a:ext cx="11723686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0" indent="0">
              <a:buNone/>
              <a:defRPr sz="280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/>
          </p:nvPr>
        </p:nvSpPr>
        <p:spPr>
          <a:xfrm>
            <a:off x="25958800" y="5507184"/>
            <a:ext cx="11734800" cy="857368"/>
          </a:xfrm>
          <a:prstGeom prst="rect">
            <a:avLst/>
          </a:prstGeom>
          <a:noFill/>
        </p:spPr>
        <p:txBody>
          <a:bodyPr lIns="104498" tIns="104498" rIns="104498" bIns="104498" anchor="ctr" anchorCtr="0">
            <a:spAutoFit/>
          </a:bodyPr>
          <a:lstStyle>
            <a:lvl1pPr algn="ctr">
              <a:buNone/>
              <a:defRPr sz="42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/>
          </p:nvPr>
        </p:nvSpPr>
        <p:spPr>
          <a:xfrm>
            <a:off x="38414201" y="5507184"/>
            <a:ext cx="11721520" cy="857368"/>
          </a:xfrm>
          <a:prstGeom prst="rect">
            <a:avLst/>
          </a:prstGeom>
          <a:noFill/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/>
          </p:nvPr>
        </p:nvSpPr>
        <p:spPr>
          <a:xfrm>
            <a:off x="38414201" y="6420045"/>
            <a:ext cx="11721520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0" indent="0">
              <a:buNone/>
              <a:defRPr sz="280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/>
          </p:nvPr>
        </p:nvSpPr>
        <p:spPr>
          <a:xfrm>
            <a:off x="38414201" y="14522120"/>
            <a:ext cx="11721520" cy="857368"/>
          </a:xfrm>
          <a:prstGeom prst="rect">
            <a:avLst/>
          </a:prstGeom>
          <a:noFill/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/>
          </p:nvPr>
        </p:nvSpPr>
        <p:spPr>
          <a:xfrm>
            <a:off x="38411265" y="15427043"/>
            <a:ext cx="11727392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0" indent="0">
              <a:buNone/>
              <a:defRPr sz="280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/>
          </p:nvPr>
        </p:nvSpPr>
        <p:spPr>
          <a:xfrm>
            <a:off x="38414201" y="25928784"/>
            <a:ext cx="11721520" cy="857368"/>
          </a:xfrm>
          <a:prstGeom prst="rect">
            <a:avLst/>
          </a:prstGeom>
          <a:noFill/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/>
          </p:nvPr>
        </p:nvSpPr>
        <p:spPr>
          <a:xfrm>
            <a:off x="38411265" y="26833707"/>
            <a:ext cx="11727392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0" indent="0">
              <a:buNone/>
              <a:defRPr sz="280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1" name="Text Placeholder 5"/>
          <p:cNvSpPr>
            <a:spLocks noGrp="1"/>
          </p:cNvSpPr>
          <p:nvPr>
            <p:ph type="body" sz="quarter" idx="95"/>
          </p:nvPr>
        </p:nvSpPr>
        <p:spPr>
          <a:xfrm>
            <a:off x="-12122486" y="19831050"/>
            <a:ext cx="11725540" cy="857368"/>
          </a:xfrm>
          <a:prstGeom prst="rect">
            <a:avLst/>
          </a:prstGeom>
          <a:noFill/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96"/>
          </p:nvPr>
        </p:nvSpPr>
        <p:spPr>
          <a:xfrm>
            <a:off x="1096448" y="15367193"/>
            <a:ext cx="11732948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0" indent="0">
              <a:buNone/>
              <a:defRPr sz="280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3" name="Text Placeholder 3"/>
          <p:cNvSpPr>
            <a:spLocks noGrp="1"/>
          </p:cNvSpPr>
          <p:nvPr>
            <p:ph type="body" sz="quarter" idx="107"/>
          </p:nvPr>
        </p:nvSpPr>
        <p:spPr>
          <a:xfrm>
            <a:off x="-12129894" y="23604281"/>
            <a:ext cx="11732948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Text Placeholder 3"/>
          <p:cNvSpPr>
            <a:spLocks noGrp="1"/>
          </p:cNvSpPr>
          <p:nvPr>
            <p:ph type="body" sz="quarter" idx="116"/>
          </p:nvPr>
        </p:nvSpPr>
        <p:spPr>
          <a:xfrm>
            <a:off x="-12129894" y="23604281"/>
            <a:ext cx="11732948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3"/>
          <p:cNvSpPr>
            <a:spLocks noGrp="1"/>
          </p:cNvSpPr>
          <p:nvPr>
            <p:ph type="body" sz="quarter" idx="117"/>
          </p:nvPr>
        </p:nvSpPr>
        <p:spPr>
          <a:xfrm>
            <a:off x="-12129894" y="23604281"/>
            <a:ext cx="11732948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3"/>
          <p:cNvSpPr>
            <a:spLocks noGrp="1"/>
          </p:cNvSpPr>
          <p:nvPr>
            <p:ph type="body" sz="quarter" idx="118"/>
          </p:nvPr>
        </p:nvSpPr>
        <p:spPr>
          <a:xfrm>
            <a:off x="-12129894" y="23604281"/>
            <a:ext cx="11732948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3"/>
          <p:cNvSpPr>
            <a:spLocks noGrp="1"/>
          </p:cNvSpPr>
          <p:nvPr>
            <p:ph type="body" sz="quarter" idx="119"/>
          </p:nvPr>
        </p:nvSpPr>
        <p:spPr>
          <a:xfrm>
            <a:off x="-12129894" y="23604281"/>
            <a:ext cx="11732948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3"/>
          <p:cNvSpPr>
            <a:spLocks noGrp="1"/>
          </p:cNvSpPr>
          <p:nvPr>
            <p:ph type="body" sz="quarter" idx="120"/>
          </p:nvPr>
        </p:nvSpPr>
        <p:spPr>
          <a:xfrm>
            <a:off x="-12129894" y="23604281"/>
            <a:ext cx="11732948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3"/>
          <p:cNvSpPr>
            <a:spLocks noGrp="1"/>
          </p:cNvSpPr>
          <p:nvPr>
            <p:ph type="body" sz="quarter" idx="121"/>
          </p:nvPr>
        </p:nvSpPr>
        <p:spPr>
          <a:xfrm>
            <a:off x="-12129894" y="23604281"/>
            <a:ext cx="11732948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Text Placeholder 3"/>
          <p:cNvSpPr>
            <a:spLocks noGrp="1"/>
          </p:cNvSpPr>
          <p:nvPr>
            <p:ph type="body" sz="quarter" idx="122"/>
          </p:nvPr>
        </p:nvSpPr>
        <p:spPr>
          <a:xfrm>
            <a:off x="-12129894" y="23604281"/>
            <a:ext cx="11732948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3"/>
          <p:cNvSpPr>
            <a:spLocks noGrp="1"/>
          </p:cNvSpPr>
          <p:nvPr>
            <p:ph type="body" sz="quarter" idx="123"/>
          </p:nvPr>
        </p:nvSpPr>
        <p:spPr>
          <a:xfrm>
            <a:off x="-12129894" y="23604281"/>
            <a:ext cx="11732948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3"/>
          <p:cNvSpPr>
            <a:spLocks noGrp="1"/>
          </p:cNvSpPr>
          <p:nvPr>
            <p:ph type="body" sz="quarter" idx="124"/>
          </p:nvPr>
        </p:nvSpPr>
        <p:spPr>
          <a:xfrm>
            <a:off x="-12129894" y="23604281"/>
            <a:ext cx="11732948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3"/>
          <p:cNvSpPr>
            <a:spLocks noGrp="1"/>
          </p:cNvSpPr>
          <p:nvPr>
            <p:ph type="body" sz="quarter" idx="125"/>
          </p:nvPr>
        </p:nvSpPr>
        <p:spPr>
          <a:xfrm>
            <a:off x="-12129894" y="23604281"/>
            <a:ext cx="11732948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3" name="Picture Placeholder 13"/>
          <p:cNvSpPr>
            <a:spLocks noGrp="1"/>
          </p:cNvSpPr>
          <p:nvPr>
            <p:ph type="pic" sz="quarter" idx="115"/>
          </p:nvPr>
        </p:nvSpPr>
        <p:spPr>
          <a:xfrm>
            <a:off x="-9095891" y="27163893"/>
            <a:ext cx="5255414" cy="3704146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104498" tIns="52248" rIns="104498" bIns="52248" anchor="ctr"/>
          <a:lstStyle>
            <a:lvl1pPr marL="0" indent="0" algn="ctr">
              <a:buNone/>
              <a:defRPr sz="46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4" name="Picture Placeholder 13"/>
          <p:cNvSpPr>
            <a:spLocks noGrp="1"/>
          </p:cNvSpPr>
          <p:nvPr>
            <p:ph type="pic" sz="quarter" idx="126"/>
          </p:nvPr>
        </p:nvSpPr>
        <p:spPr>
          <a:xfrm>
            <a:off x="-9095891" y="27163893"/>
            <a:ext cx="5255414" cy="3704146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104498" tIns="52248" rIns="104498" bIns="52248" anchor="ctr"/>
          <a:lstStyle>
            <a:lvl1pPr marL="0" indent="0" algn="ctr">
              <a:buNone/>
              <a:defRPr sz="46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5" name="Picture Placeholder 13"/>
          <p:cNvSpPr>
            <a:spLocks noGrp="1"/>
          </p:cNvSpPr>
          <p:nvPr>
            <p:ph type="pic" sz="quarter" idx="127"/>
          </p:nvPr>
        </p:nvSpPr>
        <p:spPr>
          <a:xfrm>
            <a:off x="-9095891" y="27163893"/>
            <a:ext cx="5255414" cy="3704146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104498" tIns="52248" rIns="104498" bIns="52248" anchor="ctr"/>
          <a:lstStyle>
            <a:lvl1pPr marL="0" indent="0" algn="ctr">
              <a:buNone/>
              <a:defRPr sz="46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6" name="Picture Placeholder 13"/>
          <p:cNvSpPr>
            <a:spLocks noGrp="1"/>
          </p:cNvSpPr>
          <p:nvPr>
            <p:ph type="pic" sz="quarter" idx="128"/>
          </p:nvPr>
        </p:nvSpPr>
        <p:spPr>
          <a:xfrm>
            <a:off x="-9095891" y="27163893"/>
            <a:ext cx="5255414" cy="3704146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104498" tIns="52248" rIns="104498" bIns="52248" anchor="ctr"/>
          <a:lstStyle>
            <a:lvl1pPr marL="0" indent="0" algn="ctr">
              <a:buNone/>
              <a:defRPr sz="46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7" name="Picture Placeholder 13"/>
          <p:cNvSpPr>
            <a:spLocks noGrp="1"/>
          </p:cNvSpPr>
          <p:nvPr>
            <p:ph type="pic" sz="quarter" idx="129"/>
          </p:nvPr>
        </p:nvSpPr>
        <p:spPr>
          <a:xfrm>
            <a:off x="-9095891" y="27163893"/>
            <a:ext cx="5255414" cy="3704146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104498" tIns="52248" rIns="104498" bIns="52248" anchor="ctr"/>
          <a:lstStyle>
            <a:lvl1pPr marL="0" indent="0" algn="ctr">
              <a:buNone/>
              <a:defRPr sz="46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9" name="Picture Placeholder 13"/>
          <p:cNvSpPr>
            <a:spLocks noGrp="1"/>
          </p:cNvSpPr>
          <p:nvPr>
            <p:ph type="pic" sz="quarter" idx="130"/>
          </p:nvPr>
        </p:nvSpPr>
        <p:spPr>
          <a:xfrm>
            <a:off x="-9095891" y="27163893"/>
            <a:ext cx="5255414" cy="3704146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104498" tIns="52248" rIns="104498" bIns="52248" anchor="ctr"/>
          <a:lstStyle>
            <a:lvl1pPr marL="0" indent="0" algn="ctr">
              <a:buNone/>
              <a:defRPr sz="46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2" name="Picture Placeholder 13"/>
          <p:cNvSpPr>
            <a:spLocks noGrp="1"/>
          </p:cNvSpPr>
          <p:nvPr>
            <p:ph type="pic" sz="quarter" idx="131"/>
          </p:nvPr>
        </p:nvSpPr>
        <p:spPr>
          <a:xfrm>
            <a:off x="-9095891" y="27163893"/>
            <a:ext cx="5255414" cy="3704146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104498" tIns="52248" rIns="104498" bIns="52248" anchor="ctr"/>
          <a:lstStyle>
            <a:lvl1pPr marL="0" indent="0" algn="ctr">
              <a:buNone/>
              <a:defRPr sz="46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5" name="Picture Placeholder 13"/>
          <p:cNvSpPr>
            <a:spLocks noGrp="1"/>
          </p:cNvSpPr>
          <p:nvPr>
            <p:ph type="pic" sz="quarter" idx="132"/>
          </p:nvPr>
        </p:nvSpPr>
        <p:spPr>
          <a:xfrm>
            <a:off x="-9095891" y="27163893"/>
            <a:ext cx="5255414" cy="3704146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104498" tIns="52248" rIns="104498" bIns="52248" anchor="ctr"/>
          <a:lstStyle>
            <a:lvl1pPr marL="0" indent="0" algn="ctr">
              <a:buNone/>
              <a:defRPr sz="46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8" name="Picture Placeholder 13"/>
          <p:cNvSpPr>
            <a:spLocks noGrp="1"/>
          </p:cNvSpPr>
          <p:nvPr>
            <p:ph type="pic" sz="quarter" idx="133"/>
          </p:nvPr>
        </p:nvSpPr>
        <p:spPr>
          <a:xfrm>
            <a:off x="-9095891" y="27163893"/>
            <a:ext cx="5255414" cy="3704146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104498" tIns="52248" rIns="104498" bIns="52248" anchor="ctr"/>
          <a:lstStyle>
            <a:lvl1pPr marL="0" indent="0" algn="ctr">
              <a:buNone/>
              <a:defRPr sz="46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12" name="Picture Placeholder 13"/>
          <p:cNvSpPr>
            <a:spLocks noGrp="1"/>
          </p:cNvSpPr>
          <p:nvPr>
            <p:ph type="pic" sz="quarter" idx="134"/>
          </p:nvPr>
        </p:nvSpPr>
        <p:spPr>
          <a:xfrm>
            <a:off x="-9095891" y="27163893"/>
            <a:ext cx="5255414" cy="3704146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104498" tIns="52248" rIns="104498" bIns="52248" anchor="ctr"/>
          <a:lstStyle>
            <a:lvl1pPr marL="0" indent="0" algn="ctr">
              <a:buNone/>
              <a:defRPr sz="46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21" name="Picture Placeholder 13"/>
          <p:cNvSpPr>
            <a:spLocks noGrp="1"/>
          </p:cNvSpPr>
          <p:nvPr>
            <p:ph type="pic" sz="quarter" idx="135"/>
          </p:nvPr>
        </p:nvSpPr>
        <p:spPr>
          <a:xfrm>
            <a:off x="-9095891" y="27163893"/>
            <a:ext cx="5255414" cy="3704146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104498" tIns="52248" rIns="104498" bIns="52248" anchor="ctr"/>
          <a:lstStyle>
            <a:lvl1pPr marL="0" indent="0" algn="ctr">
              <a:buNone/>
              <a:defRPr sz="46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62" name="Text Placeholder 5"/>
          <p:cNvSpPr>
            <a:spLocks noGrp="1"/>
          </p:cNvSpPr>
          <p:nvPr>
            <p:ph type="body" sz="quarter" idx="136"/>
          </p:nvPr>
        </p:nvSpPr>
        <p:spPr>
          <a:xfrm>
            <a:off x="-12122486" y="19831050"/>
            <a:ext cx="11725540" cy="857368"/>
          </a:xfrm>
          <a:prstGeom prst="rect">
            <a:avLst/>
          </a:prstGeom>
          <a:noFill/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5"/>
          <p:cNvSpPr>
            <a:spLocks noGrp="1"/>
          </p:cNvSpPr>
          <p:nvPr>
            <p:ph type="body" sz="quarter" idx="137"/>
          </p:nvPr>
        </p:nvSpPr>
        <p:spPr>
          <a:xfrm>
            <a:off x="-12122486" y="19831050"/>
            <a:ext cx="11725540" cy="857368"/>
          </a:xfrm>
          <a:prstGeom prst="rect">
            <a:avLst/>
          </a:prstGeom>
          <a:noFill/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Text Placeholder 5"/>
          <p:cNvSpPr>
            <a:spLocks noGrp="1"/>
          </p:cNvSpPr>
          <p:nvPr>
            <p:ph type="body" sz="quarter" idx="138"/>
          </p:nvPr>
        </p:nvSpPr>
        <p:spPr>
          <a:xfrm>
            <a:off x="-12122486" y="19831050"/>
            <a:ext cx="11725540" cy="857368"/>
          </a:xfrm>
          <a:prstGeom prst="rect">
            <a:avLst/>
          </a:prstGeom>
          <a:noFill/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5"/>
          <p:cNvSpPr>
            <a:spLocks noGrp="1"/>
          </p:cNvSpPr>
          <p:nvPr>
            <p:ph type="body" sz="quarter" idx="139"/>
          </p:nvPr>
        </p:nvSpPr>
        <p:spPr>
          <a:xfrm>
            <a:off x="-12122486" y="19831050"/>
            <a:ext cx="11725540" cy="857368"/>
          </a:xfrm>
          <a:prstGeom prst="rect">
            <a:avLst/>
          </a:prstGeom>
          <a:noFill/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5"/>
          <p:cNvSpPr>
            <a:spLocks noGrp="1"/>
          </p:cNvSpPr>
          <p:nvPr>
            <p:ph type="body" sz="quarter" idx="140"/>
          </p:nvPr>
        </p:nvSpPr>
        <p:spPr>
          <a:xfrm>
            <a:off x="-12122486" y="19831050"/>
            <a:ext cx="11725540" cy="857368"/>
          </a:xfrm>
          <a:prstGeom prst="rect">
            <a:avLst/>
          </a:prstGeom>
          <a:noFill/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7" name="Text Placeholder 5"/>
          <p:cNvSpPr>
            <a:spLocks noGrp="1"/>
          </p:cNvSpPr>
          <p:nvPr>
            <p:ph type="body" sz="quarter" idx="141"/>
          </p:nvPr>
        </p:nvSpPr>
        <p:spPr>
          <a:xfrm>
            <a:off x="-12122486" y="19831050"/>
            <a:ext cx="11725540" cy="857368"/>
          </a:xfrm>
          <a:prstGeom prst="rect">
            <a:avLst/>
          </a:prstGeom>
          <a:noFill/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8" name="Text Placeholder 5"/>
          <p:cNvSpPr>
            <a:spLocks noGrp="1"/>
          </p:cNvSpPr>
          <p:nvPr>
            <p:ph type="body" sz="quarter" idx="142"/>
          </p:nvPr>
        </p:nvSpPr>
        <p:spPr>
          <a:xfrm>
            <a:off x="-12122486" y="19831050"/>
            <a:ext cx="11725540" cy="857368"/>
          </a:xfrm>
          <a:prstGeom prst="rect">
            <a:avLst/>
          </a:prstGeom>
          <a:noFill/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9" name="Text Placeholder 5"/>
          <p:cNvSpPr>
            <a:spLocks noGrp="1"/>
          </p:cNvSpPr>
          <p:nvPr>
            <p:ph type="body" sz="quarter" idx="143"/>
          </p:nvPr>
        </p:nvSpPr>
        <p:spPr>
          <a:xfrm>
            <a:off x="-12122486" y="19831050"/>
            <a:ext cx="11725540" cy="857368"/>
          </a:xfrm>
          <a:prstGeom prst="rect">
            <a:avLst/>
          </a:prstGeom>
          <a:noFill/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0" name="Text Placeholder 5"/>
          <p:cNvSpPr>
            <a:spLocks noGrp="1"/>
          </p:cNvSpPr>
          <p:nvPr>
            <p:ph type="body" sz="quarter" idx="144"/>
          </p:nvPr>
        </p:nvSpPr>
        <p:spPr>
          <a:xfrm>
            <a:off x="-12122486" y="19831050"/>
            <a:ext cx="11725540" cy="857368"/>
          </a:xfrm>
          <a:prstGeom prst="rect">
            <a:avLst/>
          </a:prstGeom>
          <a:noFill/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1" name="Text Placeholder 5"/>
          <p:cNvSpPr>
            <a:spLocks noGrp="1"/>
          </p:cNvSpPr>
          <p:nvPr>
            <p:ph type="body" sz="quarter" idx="145"/>
          </p:nvPr>
        </p:nvSpPr>
        <p:spPr>
          <a:xfrm>
            <a:off x="-12122486" y="19831050"/>
            <a:ext cx="11725540" cy="857368"/>
          </a:xfrm>
          <a:prstGeom prst="rect">
            <a:avLst/>
          </a:prstGeom>
          <a:noFill/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2" name="Text Placeholder 5"/>
          <p:cNvSpPr>
            <a:spLocks noGrp="1"/>
          </p:cNvSpPr>
          <p:nvPr>
            <p:ph type="body" sz="quarter" idx="146"/>
          </p:nvPr>
        </p:nvSpPr>
        <p:spPr>
          <a:xfrm>
            <a:off x="-12122486" y="19831050"/>
            <a:ext cx="11725540" cy="857368"/>
          </a:xfrm>
          <a:prstGeom prst="rect">
            <a:avLst/>
          </a:prstGeom>
          <a:noFill/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3" name="Text Placeholder 5"/>
          <p:cNvSpPr>
            <a:spLocks noGrp="1"/>
          </p:cNvSpPr>
          <p:nvPr>
            <p:ph type="body" sz="quarter" idx="147"/>
          </p:nvPr>
        </p:nvSpPr>
        <p:spPr>
          <a:xfrm>
            <a:off x="-12122486" y="19831050"/>
            <a:ext cx="11725540" cy="857368"/>
          </a:xfrm>
          <a:prstGeom prst="rect">
            <a:avLst/>
          </a:prstGeom>
          <a:noFill/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4" name="Text Placeholder 5"/>
          <p:cNvSpPr>
            <a:spLocks noGrp="1"/>
          </p:cNvSpPr>
          <p:nvPr>
            <p:ph type="body" sz="quarter" idx="148"/>
          </p:nvPr>
        </p:nvSpPr>
        <p:spPr>
          <a:xfrm>
            <a:off x="-12122486" y="19831050"/>
            <a:ext cx="11725540" cy="857368"/>
          </a:xfrm>
          <a:prstGeom prst="rect">
            <a:avLst/>
          </a:prstGeom>
          <a:noFill/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5" name="Text Placeholder 5"/>
          <p:cNvSpPr>
            <a:spLocks noGrp="1"/>
          </p:cNvSpPr>
          <p:nvPr>
            <p:ph type="body" sz="quarter" idx="149"/>
          </p:nvPr>
        </p:nvSpPr>
        <p:spPr>
          <a:xfrm>
            <a:off x="-12122486" y="19831050"/>
            <a:ext cx="11725540" cy="857368"/>
          </a:xfrm>
          <a:prstGeom prst="rect">
            <a:avLst/>
          </a:prstGeom>
          <a:noFill/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6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6733309" y="3318347"/>
            <a:ext cx="37739782" cy="128016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60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affiliations</a:t>
            </a:r>
            <a:endParaRPr lang="en-US" dirty="0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6733309" y="2038187"/>
            <a:ext cx="37739782" cy="1280160"/>
          </a:xfrm>
          <a:prstGeom prst="rect">
            <a:avLst/>
          </a:prstGeom>
        </p:spPr>
        <p:txBody>
          <a:bodyPr anchor="t" anchorCtr="1">
            <a:normAutofit/>
          </a:bodyPr>
          <a:lstStyle>
            <a:lvl1pPr algn="ctr">
              <a:buFontTx/>
              <a:buNone/>
              <a:defRPr sz="88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78" name="Text Placeholder 76"/>
          <p:cNvSpPr>
            <a:spLocks noGrp="1"/>
          </p:cNvSpPr>
          <p:nvPr>
            <p:ph type="body" sz="quarter" idx="153" hasCustomPrompt="1"/>
          </p:nvPr>
        </p:nvSpPr>
        <p:spPr>
          <a:xfrm>
            <a:off x="6733309" y="400213"/>
            <a:ext cx="37739782" cy="1637973"/>
          </a:xfrm>
          <a:prstGeom prst="rect">
            <a:avLst/>
          </a:prstGeom>
        </p:spPr>
        <p:txBody>
          <a:bodyPr anchor="t" anchorCtr="1">
            <a:normAutofit/>
          </a:bodyPr>
          <a:lstStyle>
            <a:lvl1pPr algn="ctr">
              <a:buFontTx/>
              <a:buNone/>
              <a:defRPr sz="115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474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054885" y="6420045"/>
            <a:ext cx="15856490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391866" indent="-391866">
              <a:buNone/>
              <a:defRPr sz="280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076061" y="5515122"/>
            <a:ext cx="15835314" cy="857368"/>
          </a:xfrm>
          <a:prstGeom prst="rect">
            <a:avLst/>
          </a:prstGeom>
          <a:noFill/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1066800" y="1143000"/>
            <a:ext cx="5156200" cy="2514600"/>
          </a:xfrm>
          <a:prstGeom prst="rect">
            <a:avLst/>
          </a:prstGeom>
        </p:spPr>
        <p:txBody>
          <a:bodyPr lIns="104498" tIns="52248" rIns="104498" bIns="52248" anchor="ctr"/>
          <a:lstStyle>
            <a:lvl1pPr algn="ctr">
              <a:buNone/>
              <a:defRPr sz="4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8" name="Picture Placeholder 13"/>
          <p:cNvSpPr>
            <a:spLocks noGrp="1"/>
          </p:cNvSpPr>
          <p:nvPr>
            <p:ph type="pic" sz="quarter" idx="18"/>
          </p:nvPr>
        </p:nvSpPr>
        <p:spPr>
          <a:xfrm>
            <a:off x="44983400" y="1219200"/>
            <a:ext cx="5156200" cy="2514600"/>
          </a:xfrm>
          <a:prstGeom prst="rect">
            <a:avLst/>
          </a:prstGeom>
        </p:spPr>
        <p:txBody>
          <a:bodyPr lIns="104498" tIns="52248" rIns="104498" bIns="52248" anchor="ctr"/>
          <a:lstStyle>
            <a:lvl1pPr algn="ctr">
              <a:buNone/>
              <a:defRPr sz="4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/>
          </p:nvPr>
        </p:nvSpPr>
        <p:spPr>
          <a:xfrm>
            <a:off x="1076061" y="18319649"/>
            <a:ext cx="15858342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391866" indent="-391866">
              <a:buNone/>
              <a:defRPr sz="280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/>
          </p:nvPr>
        </p:nvSpPr>
        <p:spPr>
          <a:xfrm>
            <a:off x="1099092" y="17492356"/>
            <a:ext cx="15835312" cy="857368"/>
          </a:xfrm>
          <a:prstGeom prst="rect">
            <a:avLst/>
          </a:prstGeom>
          <a:noFill/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17679990" y="21674253"/>
            <a:ext cx="15833456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391866" indent="-391866">
              <a:buNone/>
              <a:defRPr sz="280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/>
          </p:nvPr>
        </p:nvSpPr>
        <p:spPr>
          <a:xfrm>
            <a:off x="17679990" y="20822790"/>
            <a:ext cx="15833456" cy="857368"/>
          </a:xfrm>
          <a:prstGeom prst="rect">
            <a:avLst/>
          </a:prstGeom>
          <a:noFill/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/>
          </p:nvPr>
        </p:nvSpPr>
        <p:spPr>
          <a:xfrm>
            <a:off x="17689252" y="6420045"/>
            <a:ext cx="15833456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391866" indent="-391866">
              <a:buNone/>
              <a:defRPr sz="280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/>
          </p:nvPr>
        </p:nvSpPr>
        <p:spPr>
          <a:xfrm>
            <a:off x="17679989" y="5515122"/>
            <a:ext cx="15842722" cy="857368"/>
          </a:xfrm>
          <a:prstGeom prst="rect">
            <a:avLst/>
          </a:prstGeom>
          <a:noFill/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/>
          </p:nvPr>
        </p:nvSpPr>
        <p:spPr>
          <a:xfrm>
            <a:off x="34295031" y="5515122"/>
            <a:ext cx="15838700" cy="857368"/>
          </a:xfrm>
          <a:prstGeom prst="rect">
            <a:avLst/>
          </a:prstGeom>
          <a:noFill/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/>
          </p:nvPr>
        </p:nvSpPr>
        <p:spPr>
          <a:xfrm>
            <a:off x="34295031" y="6420045"/>
            <a:ext cx="15838700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391866" indent="-391866">
              <a:buNone/>
              <a:defRPr sz="280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/>
          </p:nvPr>
        </p:nvSpPr>
        <p:spPr>
          <a:xfrm>
            <a:off x="34295031" y="17460248"/>
            <a:ext cx="15838700" cy="857368"/>
          </a:xfrm>
          <a:prstGeom prst="rect">
            <a:avLst/>
          </a:prstGeom>
          <a:noFill/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/>
          </p:nvPr>
        </p:nvSpPr>
        <p:spPr>
          <a:xfrm>
            <a:off x="34292096" y="18406735"/>
            <a:ext cx="15844570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391866" indent="-391866">
              <a:buNone/>
              <a:defRPr sz="280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/>
          </p:nvPr>
        </p:nvSpPr>
        <p:spPr>
          <a:xfrm>
            <a:off x="34295031" y="25928784"/>
            <a:ext cx="15838700" cy="857368"/>
          </a:xfrm>
          <a:prstGeom prst="rect">
            <a:avLst/>
          </a:prstGeom>
          <a:noFill/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/>
          </p:nvPr>
        </p:nvSpPr>
        <p:spPr>
          <a:xfrm>
            <a:off x="34292096" y="26833707"/>
            <a:ext cx="15844570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391866" indent="-391866">
              <a:buNone/>
              <a:defRPr sz="280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5"/>
          <p:cNvSpPr>
            <a:spLocks noGrp="1"/>
          </p:cNvSpPr>
          <p:nvPr>
            <p:ph type="body" sz="quarter" idx="95"/>
          </p:nvPr>
        </p:nvSpPr>
        <p:spPr>
          <a:xfrm>
            <a:off x="-16203130" y="17806905"/>
            <a:ext cx="15837408" cy="857368"/>
          </a:xfrm>
          <a:prstGeom prst="rect">
            <a:avLst/>
          </a:prstGeom>
          <a:noFill/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3"/>
          <p:cNvSpPr>
            <a:spLocks noGrp="1"/>
          </p:cNvSpPr>
          <p:nvPr>
            <p:ph type="body" sz="quarter" idx="107"/>
          </p:nvPr>
        </p:nvSpPr>
        <p:spPr>
          <a:xfrm>
            <a:off x="-16210538" y="21847515"/>
            <a:ext cx="15837408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3"/>
          <p:cNvSpPr>
            <a:spLocks noGrp="1"/>
          </p:cNvSpPr>
          <p:nvPr>
            <p:ph type="body" sz="quarter" idx="116"/>
          </p:nvPr>
        </p:nvSpPr>
        <p:spPr>
          <a:xfrm>
            <a:off x="-16210538" y="21847515"/>
            <a:ext cx="15837408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Text Placeholder 3"/>
          <p:cNvSpPr>
            <a:spLocks noGrp="1"/>
          </p:cNvSpPr>
          <p:nvPr>
            <p:ph type="body" sz="quarter" idx="117"/>
          </p:nvPr>
        </p:nvSpPr>
        <p:spPr>
          <a:xfrm>
            <a:off x="-16210538" y="21847515"/>
            <a:ext cx="15837408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3"/>
          <p:cNvSpPr>
            <a:spLocks noGrp="1"/>
          </p:cNvSpPr>
          <p:nvPr>
            <p:ph type="body" sz="quarter" idx="118"/>
          </p:nvPr>
        </p:nvSpPr>
        <p:spPr>
          <a:xfrm>
            <a:off x="-16210538" y="21847515"/>
            <a:ext cx="15837408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7" name="Text Placeholder 3"/>
          <p:cNvSpPr>
            <a:spLocks noGrp="1"/>
          </p:cNvSpPr>
          <p:nvPr>
            <p:ph type="body" sz="quarter" idx="119"/>
          </p:nvPr>
        </p:nvSpPr>
        <p:spPr>
          <a:xfrm>
            <a:off x="-16210538" y="21847515"/>
            <a:ext cx="15837408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8" name="Text Placeholder 3"/>
          <p:cNvSpPr>
            <a:spLocks noGrp="1"/>
          </p:cNvSpPr>
          <p:nvPr>
            <p:ph type="body" sz="quarter" idx="120"/>
          </p:nvPr>
        </p:nvSpPr>
        <p:spPr>
          <a:xfrm>
            <a:off x="-16210538" y="21847515"/>
            <a:ext cx="15837408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0" name="Text Placeholder 3"/>
          <p:cNvSpPr>
            <a:spLocks noGrp="1"/>
          </p:cNvSpPr>
          <p:nvPr>
            <p:ph type="body" sz="quarter" idx="121"/>
          </p:nvPr>
        </p:nvSpPr>
        <p:spPr>
          <a:xfrm>
            <a:off x="-16210538" y="21847515"/>
            <a:ext cx="15837408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1" name="Text Placeholder 3"/>
          <p:cNvSpPr>
            <a:spLocks noGrp="1"/>
          </p:cNvSpPr>
          <p:nvPr>
            <p:ph type="body" sz="quarter" idx="122"/>
          </p:nvPr>
        </p:nvSpPr>
        <p:spPr>
          <a:xfrm>
            <a:off x="-16210538" y="21847515"/>
            <a:ext cx="15837408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3" name="Text Placeholder 3"/>
          <p:cNvSpPr>
            <a:spLocks noGrp="1"/>
          </p:cNvSpPr>
          <p:nvPr>
            <p:ph type="body" sz="quarter" idx="123"/>
          </p:nvPr>
        </p:nvSpPr>
        <p:spPr>
          <a:xfrm>
            <a:off x="-16210538" y="21847515"/>
            <a:ext cx="15837408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124"/>
          </p:nvPr>
        </p:nvSpPr>
        <p:spPr>
          <a:xfrm>
            <a:off x="-16210538" y="21847515"/>
            <a:ext cx="15837408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25"/>
          </p:nvPr>
        </p:nvSpPr>
        <p:spPr>
          <a:xfrm>
            <a:off x="-16210538" y="21847515"/>
            <a:ext cx="15837408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5" name="Picture Placeholder 13"/>
          <p:cNvSpPr>
            <a:spLocks noGrp="1"/>
          </p:cNvSpPr>
          <p:nvPr>
            <p:ph type="pic" sz="quarter" idx="115"/>
          </p:nvPr>
        </p:nvSpPr>
        <p:spPr>
          <a:xfrm>
            <a:off x="-9095891" y="27163893"/>
            <a:ext cx="5255414" cy="3704146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104498" tIns="52248" rIns="104498" bIns="52248" anchor="ctr"/>
          <a:lstStyle>
            <a:lvl1pPr marL="0" indent="0" algn="ctr">
              <a:buNone/>
              <a:defRPr sz="46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06" name="Picture Placeholder 13"/>
          <p:cNvSpPr>
            <a:spLocks noGrp="1"/>
          </p:cNvSpPr>
          <p:nvPr>
            <p:ph type="pic" sz="quarter" idx="126"/>
          </p:nvPr>
        </p:nvSpPr>
        <p:spPr>
          <a:xfrm>
            <a:off x="-9095891" y="27163893"/>
            <a:ext cx="5255414" cy="3704146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104498" tIns="52248" rIns="104498" bIns="52248" anchor="ctr"/>
          <a:lstStyle>
            <a:lvl1pPr marL="0" indent="0" algn="ctr">
              <a:buNone/>
              <a:defRPr sz="46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07" name="Picture Placeholder 13"/>
          <p:cNvSpPr>
            <a:spLocks noGrp="1"/>
          </p:cNvSpPr>
          <p:nvPr>
            <p:ph type="pic" sz="quarter" idx="127"/>
          </p:nvPr>
        </p:nvSpPr>
        <p:spPr>
          <a:xfrm>
            <a:off x="-9095891" y="27163893"/>
            <a:ext cx="5255414" cy="3704146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104498" tIns="52248" rIns="104498" bIns="52248" anchor="ctr"/>
          <a:lstStyle>
            <a:lvl1pPr marL="0" indent="0" algn="ctr">
              <a:buNone/>
              <a:defRPr sz="46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08" name="Picture Placeholder 13"/>
          <p:cNvSpPr>
            <a:spLocks noGrp="1"/>
          </p:cNvSpPr>
          <p:nvPr>
            <p:ph type="pic" sz="quarter" idx="128"/>
          </p:nvPr>
        </p:nvSpPr>
        <p:spPr>
          <a:xfrm>
            <a:off x="-9095891" y="27163893"/>
            <a:ext cx="5255414" cy="3704146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104498" tIns="52248" rIns="104498" bIns="52248" anchor="ctr"/>
          <a:lstStyle>
            <a:lvl1pPr marL="0" indent="0" algn="ctr">
              <a:buNone/>
              <a:defRPr sz="46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09" name="Picture Placeholder 13"/>
          <p:cNvSpPr>
            <a:spLocks noGrp="1"/>
          </p:cNvSpPr>
          <p:nvPr>
            <p:ph type="pic" sz="quarter" idx="129"/>
          </p:nvPr>
        </p:nvSpPr>
        <p:spPr>
          <a:xfrm>
            <a:off x="-9095891" y="27163893"/>
            <a:ext cx="5255414" cy="3704146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104498" tIns="52248" rIns="104498" bIns="52248" anchor="ctr"/>
          <a:lstStyle>
            <a:lvl1pPr marL="0" indent="0" algn="ctr">
              <a:buNone/>
              <a:defRPr sz="46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10" name="Picture Placeholder 13"/>
          <p:cNvSpPr>
            <a:spLocks noGrp="1"/>
          </p:cNvSpPr>
          <p:nvPr>
            <p:ph type="pic" sz="quarter" idx="130"/>
          </p:nvPr>
        </p:nvSpPr>
        <p:spPr>
          <a:xfrm>
            <a:off x="-9095891" y="27163893"/>
            <a:ext cx="5255414" cy="3704146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104498" tIns="52248" rIns="104498" bIns="52248" anchor="ctr"/>
          <a:lstStyle>
            <a:lvl1pPr marL="0" indent="0" algn="ctr">
              <a:buNone/>
              <a:defRPr sz="46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11" name="Picture Placeholder 13"/>
          <p:cNvSpPr>
            <a:spLocks noGrp="1"/>
          </p:cNvSpPr>
          <p:nvPr>
            <p:ph type="pic" sz="quarter" idx="131"/>
          </p:nvPr>
        </p:nvSpPr>
        <p:spPr>
          <a:xfrm>
            <a:off x="-9095891" y="27163893"/>
            <a:ext cx="5255414" cy="3704146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104498" tIns="52248" rIns="104498" bIns="52248" anchor="ctr"/>
          <a:lstStyle>
            <a:lvl1pPr marL="0" indent="0" algn="ctr">
              <a:buNone/>
              <a:defRPr sz="46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14" name="Picture Placeholder 13"/>
          <p:cNvSpPr>
            <a:spLocks noGrp="1"/>
          </p:cNvSpPr>
          <p:nvPr>
            <p:ph type="pic" sz="quarter" idx="132"/>
          </p:nvPr>
        </p:nvSpPr>
        <p:spPr>
          <a:xfrm>
            <a:off x="-9095891" y="27163893"/>
            <a:ext cx="5255414" cy="3704146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104498" tIns="52248" rIns="104498" bIns="52248" anchor="ctr"/>
          <a:lstStyle>
            <a:lvl1pPr marL="0" indent="0" algn="ctr">
              <a:buNone/>
              <a:defRPr sz="46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15" name="Picture Placeholder 13"/>
          <p:cNvSpPr>
            <a:spLocks noGrp="1"/>
          </p:cNvSpPr>
          <p:nvPr>
            <p:ph type="pic" sz="quarter" idx="133"/>
          </p:nvPr>
        </p:nvSpPr>
        <p:spPr>
          <a:xfrm>
            <a:off x="-9095891" y="27163893"/>
            <a:ext cx="5255414" cy="3704146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104498" tIns="52248" rIns="104498" bIns="52248" anchor="ctr"/>
          <a:lstStyle>
            <a:lvl1pPr marL="0" indent="0" algn="ctr">
              <a:buNone/>
              <a:defRPr sz="46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16" name="Picture Placeholder 13"/>
          <p:cNvSpPr>
            <a:spLocks noGrp="1"/>
          </p:cNvSpPr>
          <p:nvPr>
            <p:ph type="pic" sz="quarter" idx="134"/>
          </p:nvPr>
        </p:nvSpPr>
        <p:spPr>
          <a:xfrm>
            <a:off x="-9095891" y="27163893"/>
            <a:ext cx="5255414" cy="3704146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104498" tIns="52248" rIns="104498" bIns="52248" anchor="ctr"/>
          <a:lstStyle>
            <a:lvl1pPr marL="0" indent="0" algn="ctr">
              <a:buNone/>
              <a:defRPr sz="46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17" name="Picture Placeholder 13"/>
          <p:cNvSpPr>
            <a:spLocks noGrp="1"/>
          </p:cNvSpPr>
          <p:nvPr>
            <p:ph type="pic" sz="quarter" idx="135"/>
          </p:nvPr>
        </p:nvSpPr>
        <p:spPr>
          <a:xfrm>
            <a:off x="-9095891" y="27163893"/>
            <a:ext cx="5255414" cy="3704146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104498" tIns="52248" rIns="104498" bIns="52248" anchor="ctr"/>
          <a:lstStyle>
            <a:lvl1pPr marL="0" indent="0" algn="ctr">
              <a:buNone/>
              <a:defRPr sz="46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18" name="Text Placeholder 5"/>
          <p:cNvSpPr>
            <a:spLocks noGrp="1"/>
          </p:cNvSpPr>
          <p:nvPr>
            <p:ph type="body" sz="quarter" idx="136"/>
          </p:nvPr>
        </p:nvSpPr>
        <p:spPr>
          <a:xfrm>
            <a:off x="-16203130" y="17806905"/>
            <a:ext cx="15837408" cy="857368"/>
          </a:xfrm>
          <a:prstGeom prst="rect">
            <a:avLst/>
          </a:prstGeom>
          <a:noFill/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9" name="Text Placeholder 5"/>
          <p:cNvSpPr>
            <a:spLocks noGrp="1"/>
          </p:cNvSpPr>
          <p:nvPr>
            <p:ph type="body" sz="quarter" idx="137"/>
          </p:nvPr>
        </p:nvSpPr>
        <p:spPr>
          <a:xfrm>
            <a:off x="-16203130" y="17806905"/>
            <a:ext cx="15837408" cy="857368"/>
          </a:xfrm>
          <a:prstGeom prst="rect">
            <a:avLst/>
          </a:prstGeom>
          <a:noFill/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0" name="Text Placeholder 5"/>
          <p:cNvSpPr>
            <a:spLocks noGrp="1"/>
          </p:cNvSpPr>
          <p:nvPr>
            <p:ph type="body" sz="quarter" idx="138"/>
          </p:nvPr>
        </p:nvSpPr>
        <p:spPr>
          <a:xfrm>
            <a:off x="-16203130" y="17806905"/>
            <a:ext cx="15837408" cy="857368"/>
          </a:xfrm>
          <a:prstGeom prst="rect">
            <a:avLst/>
          </a:prstGeom>
          <a:noFill/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1" name="Text Placeholder 5"/>
          <p:cNvSpPr>
            <a:spLocks noGrp="1"/>
          </p:cNvSpPr>
          <p:nvPr>
            <p:ph type="body" sz="quarter" idx="139"/>
          </p:nvPr>
        </p:nvSpPr>
        <p:spPr>
          <a:xfrm>
            <a:off x="-16203130" y="17806905"/>
            <a:ext cx="15837408" cy="857368"/>
          </a:xfrm>
          <a:prstGeom prst="rect">
            <a:avLst/>
          </a:prstGeom>
          <a:noFill/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2" name="Text Placeholder 5"/>
          <p:cNvSpPr>
            <a:spLocks noGrp="1"/>
          </p:cNvSpPr>
          <p:nvPr>
            <p:ph type="body" sz="quarter" idx="140"/>
          </p:nvPr>
        </p:nvSpPr>
        <p:spPr>
          <a:xfrm>
            <a:off x="-16203130" y="17806905"/>
            <a:ext cx="15837408" cy="857368"/>
          </a:xfrm>
          <a:prstGeom prst="rect">
            <a:avLst/>
          </a:prstGeom>
          <a:noFill/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3" name="Text Placeholder 5"/>
          <p:cNvSpPr>
            <a:spLocks noGrp="1"/>
          </p:cNvSpPr>
          <p:nvPr>
            <p:ph type="body" sz="quarter" idx="141"/>
          </p:nvPr>
        </p:nvSpPr>
        <p:spPr>
          <a:xfrm>
            <a:off x="-16203130" y="17806905"/>
            <a:ext cx="15837408" cy="857368"/>
          </a:xfrm>
          <a:prstGeom prst="rect">
            <a:avLst/>
          </a:prstGeom>
          <a:noFill/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4" name="Text Placeholder 5"/>
          <p:cNvSpPr>
            <a:spLocks noGrp="1"/>
          </p:cNvSpPr>
          <p:nvPr>
            <p:ph type="body" sz="quarter" idx="142"/>
          </p:nvPr>
        </p:nvSpPr>
        <p:spPr>
          <a:xfrm>
            <a:off x="-16203130" y="17806905"/>
            <a:ext cx="15837408" cy="857368"/>
          </a:xfrm>
          <a:prstGeom prst="rect">
            <a:avLst/>
          </a:prstGeom>
          <a:noFill/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5" name="Text Placeholder 5"/>
          <p:cNvSpPr>
            <a:spLocks noGrp="1"/>
          </p:cNvSpPr>
          <p:nvPr>
            <p:ph type="body" sz="quarter" idx="143"/>
          </p:nvPr>
        </p:nvSpPr>
        <p:spPr>
          <a:xfrm>
            <a:off x="-16203130" y="17806905"/>
            <a:ext cx="15837408" cy="857368"/>
          </a:xfrm>
          <a:prstGeom prst="rect">
            <a:avLst/>
          </a:prstGeom>
          <a:noFill/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6" name="Text Placeholder 5"/>
          <p:cNvSpPr>
            <a:spLocks noGrp="1"/>
          </p:cNvSpPr>
          <p:nvPr>
            <p:ph type="body" sz="quarter" idx="144"/>
          </p:nvPr>
        </p:nvSpPr>
        <p:spPr>
          <a:xfrm>
            <a:off x="-16203130" y="17806905"/>
            <a:ext cx="15837408" cy="857368"/>
          </a:xfrm>
          <a:prstGeom prst="rect">
            <a:avLst/>
          </a:prstGeom>
          <a:noFill/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7" name="Text Placeholder 5"/>
          <p:cNvSpPr>
            <a:spLocks noGrp="1"/>
          </p:cNvSpPr>
          <p:nvPr>
            <p:ph type="body" sz="quarter" idx="145"/>
          </p:nvPr>
        </p:nvSpPr>
        <p:spPr>
          <a:xfrm>
            <a:off x="-16203130" y="17806905"/>
            <a:ext cx="15837408" cy="857368"/>
          </a:xfrm>
          <a:prstGeom prst="rect">
            <a:avLst/>
          </a:prstGeom>
          <a:noFill/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8" name="Text Placeholder 5"/>
          <p:cNvSpPr>
            <a:spLocks noGrp="1"/>
          </p:cNvSpPr>
          <p:nvPr>
            <p:ph type="body" sz="quarter" idx="146"/>
          </p:nvPr>
        </p:nvSpPr>
        <p:spPr>
          <a:xfrm>
            <a:off x="-16203130" y="17806905"/>
            <a:ext cx="15837408" cy="857368"/>
          </a:xfrm>
          <a:prstGeom prst="rect">
            <a:avLst/>
          </a:prstGeom>
          <a:noFill/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9" name="Text Placeholder 5"/>
          <p:cNvSpPr>
            <a:spLocks noGrp="1"/>
          </p:cNvSpPr>
          <p:nvPr>
            <p:ph type="body" sz="quarter" idx="147"/>
          </p:nvPr>
        </p:nvSpPr>
        <p:spPr>
          <a:xfrm>
            <a:off x="-16203130" y="17806905"/>
            <a:ext cx="15837408" cy="857368"/>
          </a:xfrm>
          <a:prstGeom prst="rect">
            <a:avLst/>
          </a:prstGeom>
          <a:noFill/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0" name="Text Placeholder 5"/>
          <p:cNvSpPr>
            <a:spLocks noGrp="1"/>
          </p:cNvSpPr>
          <p:nvPr>
            <p:ph type="body" sz="quarter" idx="148"/>
          </p:nvPr>
        </p:nvSpPr>
        <p:spPr>
          <a:xfrm>
            <a:off x="-16203130" y="17806905"/>
            <a:ext cx="15837408" cy="857368"/>
          </a:xfrm>
          <a:prstGeom prst="rect">
            <a:avLst/>
          </a:prstGeom>
          <a:noFill/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1" name="Text Placeholder 5"/>
          <p:cNvSpPr>
            <a:spLocks noGrp="1"/>
          </p:cNvSpPr>
          <p:nvPr>
            <p:ph type="body" sz="quarter" idx="149"/>
          </p:nvPr>
        </p:nvSpPr>
        <p:spPr>
          <a:xfrm>
            <a:off x="-16203130" y="17806905"/>
            <a:ext cx="15837408" cy="857368"/>
          </a:xfrm>
          <a:prstGeom prst="rect">
            <a:avLst/>
          </a:prstGeom>
          <a:noFill/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6733309" y="3318347"/>
            <a:ext cx="37739782" cy="128016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60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affiliations</a:t>
            </a:r>
            <a:endParaRPr lang="en-US" dirty="0"/>
          </a:p>
        </p:txBody>
      </p:sp>
      <p:sp>
        <p:nvSpPr>
          <p:cNvPr id="61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6733309" y="2038187"/>
            <a:ext cx="37739782" cy="1280160"/>
          </a:xfrm>
          <a:prstGeom prst="rect">
            <a:avLst/>
          </a:prstGeom>
        </p:spPr>
        <p:txBody>
          <a:bodyPr anchor="t" anchorCtr="1">
            <a:normAutofit/>
          </a:bodyPr>
          <a:lstStyle>
            <a:lvl1pPr algn="ctr">
              <a:buFontTx/>
              <a:buNone/>
              <a:defRPr sz="88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63" name="Text Placeholder 76"/>
          <p:cNvSpPr>
            <a:spLocks noGrp="1"/>
          </p:cNvSpPr>
          <p:nvPr>
            <p:ph type="body" sz="quarter" idx="153" hasCustomPrompt="1"/>
          </p:nvPr>
        </p:nvSpPr>
        <p:spPr>
          <a:xfrm>
            <a:off x="6733309" y="400213"/>
            <a:ext cx="37739782" cy="1637973"/>
          </a:xfrm>
          <a:prstGeom prst="rect">
            <a:avLst/>
          </a:prstGeom>
        </p:spPr>
        <p:txBody>
          <a:bodyPr anchor="t" anchorCtr="1">
            <a:normAutofit/>
          </a:bodyPr>
          <a:lstStyle>
            <a:lvl1pPr algn="ctr">
              <a:buFontTx/>
              <a:buNone/>
              <a:defRPr sz="115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2520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enter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054884" y="6332959"/>
            <a:ext cx="11732948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391866" indent="-391866">
              <a:buNone/>
              <a:defRPr sz="280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076062" y="5430015"/>
            <a:ext cx="11723688" cy="857368"/>
          </a:xfrm>
          <a:prstGeom prst="rect">
            <a:avLst/>
          </a:prstGeom>
          <a:noFill/>
        </p:spPr>
        <p:txBody>
          <a:bodyPr lIns="104498" tIns="104498" rIns="104498" bIns="104498" anchor="ctr" anchorCtr="0">
            <a:spAutoFit/>
          </a:bodyPr>
          <a:lstStyle>
            <a:lvl1pPr algn="ctr">
              <a:buNone/>
              <a:defRPr sz="42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1066800" y="1143000"/>
            <a:ext cx="5156200" cy="2514600"/>
          </a:xfrm>
          <a:prstGeom prst="rect">
            <a:avLst/>
          </a:prstGeom>
        </p:spPr>
        <p:txBody>
          <a:bodyPr lIns="104498" tIns="52248" rIns="104498" bIns="52248" anchor="ctr"/>
          <a:lstStyle>
            <a:lvl1pPr algn="ctr">
              <a:buNone/>
              <a:defRPr sz="4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8" name="Picture Placeholder 13"/>
          <p:cNvSpPr>
            <a:spLocks noGrp="1"/>
          </p:cNvSpPr>
          <p:nvPr>
            <p:ph type="pic" sz="quarter" idx="18"/>
          </p:nvPr>
        </p:nvSpPr>
        <p:spPr>
          <a:xfrm>
            <a:off x="44983400" y="1219200"/>
            <a:ext cx="5156200" cy="2514600"/>
          </a:xfrm>
          <a:prstGeom prst="rect">
            <a:avLst/>
          </a:prstGeom>
        </p:spPr>
        <p:txBody>
          <a:bodyPr lIns="104498" tIns="52248" rIns="104498" bIns="52248" anchor="ctr"/>
          <a:lstStyle>
            <a:lvl1pPr algn="ctr">
              <a:buNone/>
              <a:defRPr sz="4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/>
          </p:nvPr>
        </p:nvSpPr>
        <p:spPr>
          <a:xfrm>
            <a:off x="1053032" y="15332732"/>
            <a:ext cx="11734800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391866" indent="-391866">
              <a:buNone/>
              <a:defRPr sz="280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/>
          </p:nvPr>
        </p:nvSpPr>
        <p:spPr>
          <a:xfrm>
            <a:off x="1076062" y="14420332"/>
            <a:ext cx="11725540" cy="857368"/>
          </a:xfrm>
          <a:prstGeom prst="rect">
            <a:avLst/>
          </a:prstGeom>
          <a:noFill/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13559921" y="6325021"/>
            <a:ext cx="24173390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391866" indent="-391866">
              <a:buNone/>
              <a:defRPr sz="280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/>
          </p:nvPr>
        </p:nvSpPr>
        <p:spPr>
          <a:xfrm>
            <a:off x="13518358" y="5430015"/>
            <a:ext cx="24173392" cy="857368"/>
          </a:xfrm>
          <a:prstGeom prst="rect">
            <a:avLst/>
          </a:prstGeom>
          <a:noFill/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/>
          </p:nvPr>
        </p:nvSpPr>
        <p:spPr>
          <a:xfrm>
            <a:off x="13518358" y="22141965"/>
            <a:ext cx="24173392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391866" indent="-391866">
              <a:buNone/>
              <a:defRPr sz="280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/>
          </p:nvPr>
        </p:nvSpPr>
        <p:spPr>
          <a:xfrm>
            <a:off x="13518356" y="21282564"/>
            <a:ext cx="24173392" cy="857368"/>
          </a:xfrm>
          <a:prstGeom prst="rect">
            <a:avLst/>
          </a:prstGeom>
          <a:noFill/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/>
          </p:nvPr>
        </p:nvSpPr>
        <p:spPr>
          <a:xfrm>
            <a:off x="38454424" y="5430015"/>
            <a:ext cx="11721520" cy="857368"/>
          </a:xfrm>
          <a:prstGeom prst="rect">
            <a:avLst/>
          </a:prstGeom>
          <a:noFill/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/>
          </p:nvPr>
        </p:nvSpPr>
        <p:spPr>
          <a:xfrm>
            <a:off x="38454424" y="6332959"/>
            <a:ext cx="11721520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391866" indent="-391866">
              <a:buNone/>
              <a:defRPr sz="280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/>
          </p:nvPr>
        </p:nvSpPr>
        <p:spPr>
          <a:xfrm>
            <a:off x="38454424" y="14480556"/>
            <a:ext cx="11721520" cy="857368"/>
          </a:xfrm>
          <a:prstGeom prst="rect">
            <a:avLst/>
          </a:prstGeom>
          <a:noFill/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/>
          </p:nvPr>
        </p:nvSpPr>
        <p:spPr>
          <a:xfrm>
            <a:off x="38451488" y="15339957"/>
            <a:ext cx="11727392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391866" indent="-391866">
              <a:buNone/>
              <a:defRPr sz="280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/>
          </p:nvPr>
        </p:nvSpPr>
        <p:spPr>
          <a:xfrm>
            <a:off x="38454424" y="25887220"/>
            <a:ext cx="11721520" cy="857368"/>
          </a:xfrm>
          <a:prstGeom prst="rect">
            <a:avLst/>
          </a:prstGeom>
          <a:noFill/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/>
          </p:nvPr>
        </p:nvSpPr>
        <p:spPr>
          <a:xfrm>
            <a:off x="38451488" y="26790164"/>
            <a:ext cx="11727392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391866" indent="-391866">
              <a:buNone/>
              <a:defRPr sz="280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5"/>
          <p:cNvSpPr>
            <a:spLocks noGrp="1"/>
          </p:cNvSpPr>
          <p:nvPr>
            <p:ph type="body" sz="quarter" idx="95"/>
          </p:nvPr>
        </p:nvSpPr>
        <p:spPr>
          <a:xfrm>
            <a:off x="-12122486" y="19955742"/>
            <a:ext cx="11725540" cy="857368"/>
          </a:xfrm>
          <a:prstGeom prst="rect">
            <a:avLst/>
          </a:prstGeom>
          <a:noFill/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3"/>
          <p:cNvSpPr>
            <a:spLocks noGrp="1"/>
          </p:cNvSpPr>
          <p:nvPr>
            <p:ph type="body" sz="quarter" idx="107"/>
          </p:nvPr>
        </p:nvSpPr>
        <p:spPr>
          <a:xfrm>
            <a:off x="-12129894" y="23604281"/>
            <a:ext cx="11732948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3"/>
          <p:cNvSpPr>
            <a:spLocks noGrp="1"/>
          </p:cNvSpPr>
          <p:nvPr>
            <p:ph type="body" sz="quarter" idx="116"/>
          </p:nvPr>
        </p:nvSpPr>
        <p:spPr>
          <a:xfrm>
            <a:off x="-12129894" y="23604281"/>
            <a:ext cx="11732948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3"/>
          <p:cNvSpPr>
            <a:spLocks noGrp="1"/>
          </p:cNvSpPr>
          <p:nvPr>
            <p:ph type="body" sz="quarter" idx="117"/>
          </p:nvPr>
        </p:nvSpPr>
        <p:spPr>
          <a:xfrm>
            <a:off x="-12129894" y="23604281"/>
            <a:ext cx="11732948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Text Placeholder 3"/>
          <p:cNvSpPr>
            <a:spLocks noGrp="1"/>
          </p:cNvSpPr>
          <p:nvPr>
            <p:ph type="body" sz="quarter" idx="118"/>
          </p:nvPr>
        </p:nvSpPr>
        <p:spPr>
          <a:xfrm>
            <a:off x="-12129894" y="23604281"/>
            <a:ext cx="11732948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3"/>
          <p:cNvSpPr>
            <a:spLocks noGrp="1"/>
          </p:cNvSpPr>
          <p:nvPr>
            <p:ph type="body" sz="quarter" idx="119"/>
          </p:nvPr>
        </p:nvSpPr>
        <p:spPr>
          <a:xfrm>
            <a:off x="-12129894" y="23604281"/>
            <a:ext cx="11732948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3"/>
          <p:cNvSpPr>
            <a:spLocks noGrp="1"/>
          </p:cNvSpPr>
          <p:nvPr>
            <p:ph type="body" sz="quarter" idx="120"/>
          </p:nvPr>
        </p:nvSpPr>
        <p:spPr>
          <a:xfrm>
            <a:off x="-12129894" y="23604281"/>
            <a:ext cx="11732948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7" name="Text Placeholder 3"/>
          <p:cNvSpPr>
            <a:spLocks noGrp="1"/>
          </p:cNvSpPr>
          <p:nvPr>
            <p:ph type="body" sz="quarter" idx="121"/>
          </p:nvPr>
        </p:nvSpPr>
        <p:spPr>
          <a:xfrm>
            <a:off x="-12129894" y="23604281"/>
            <a:ext cx="11732948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8" name="Text Placeholder 3"/>
          <p:cNvSpPr>
            <a:spLocks noGrp="1"/>
          </p:cNvSpPr>
          <p:nvPr>
            <p:ph type="body" sz="quarter" idx="122"/>
          </p:nvPr>
        </p:nvSpPr>
        <p:spPr>
          <a:xfrm>
            <a:off x="-12129894" y="23604281"/>
            <a:ext cx="11732948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9" name="Text Placeholder 3"/>
          <p:cNvSpPr>
            <a:spLocks noGrp="1"/>
          </p:cNvSpPr>
          <p:nvPr>
            <p:ph type="body" sz="quarter" idx="123"/>
          </p:nvPr>
        </p:nvSpPr>
        <p:spPr>
          <a:xfrm>
            <a:off x="-12129894" y="23604281"/>
            <a:ext cx="11732948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1" name="Text Placeholder 3"/>
          <p:cNvSpPr>
            <a:spLocks noGrp="1"/>
          </p:cNvSpPr>
          <p:nvPr>
            <p:ph type="body" sz="quarter" idx="124"/>
          </p:nvPr>
        </p:nvSpPr>
        <p:spPr>
          <a:xfrm>
            <a:off x="-12129894" y="23604281"/>
            <a:ext cx="11732948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2" name="Text Placeholder 3"/>
          <p:cNvSpPr>
            <a:spLocks noGrp="1"/>
          </p:cNvSpPr>
          <p:nvPr>
            <p:ph type="body" sz="quarter" idx="125"/>
          </p:nvPr>
        </p:nvSpPr>
        <p:spPr>
          <a:xfrm>
            <a:off x="-12129894" y="23604281"/>
            <a:ext cx="11732948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3" name="Picture Placeholder 13"/>
          <p:cNvSpPr>
            <a:spLocks noGrp="1"/>
          </p:cNvSpPr>
          <p:nvPr>
            <p:ph type="pic" sz="quarter" idx="115"/>
          </p:nvPr>
        </p:nvSpPr>
        <p:spPr>
          <a:xfrm>
            <a:off x="-9095891" y="27163893"/>
            <a:ext cx="5255414" cy="3704146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104498" tIns="52248" rIns="104498" bIns="52248" anchor="ctr"/>
          <a:lstStyle>
            <a:lvl1pPr marL="0" indent="0" algn="ctr">
              <a:buNone/>
              <a:defRPr sz="46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74" name="Picture Placeholder 13"/>
          <p:cNvSpPr>
            <a:spLocks noGrp="1"/>
          </p:cNvSpPr>
          <p:nvPr>
            <p:ph type="pic" sz="quarter" idx="126"/>
          </p:nvPr>
        </p:nvSpPr>
        <p:spPr>
          <a:xfrm>
            <a:off x="-9095891" y="27163893"/>
            <a:ext cx="5255414" cy="3704146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104498" tIns="52248" rIns="104498" bIns="52248" anchor="ctr"/>
          <a:lstStyle>
            <a:lvl1pPr marL="0" indent="0" algn="ctr">
              <a:buNone/>
              <a:defRPr sz="46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75" name="Picture Placeholder 13"/>
          <p:cNvSpPr>
            <a:spLocks noGrp="1"/>
          </p:cNvSpPr>
          <p:nvPr>
            <p:ph type="pic" sz="quarter" idx="127"/>
          </p:nvPr>
        </p:nvSpPr>
        <p:spPr>
          <a:xfrm>
            <a:off x="-9095891" y="27163893"/>
            <a:ext cx="5255414" cy="3704146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104498" tIns="52248" rIns="104498" bIns="52248" anchor="ctr"/>
          <a:lstStyle>
            <a:lvl1pPr marL="0" indent="0" algn="ctr">
              <a:buNone/>
              <a:defRPr sz="46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76" name="Picture Placeholder 13"/>
          <p:cNvSpPr>
            <a:spLocks noGrp="1"/>
          </p:cNvSpPr>
          <p:nvPr>
            <p:ph type="pic" sz="quarter" idx="128"/>
          </p:nvPr>
        </p:nvSpPr>
        <p:spPr>
          <a:xfrm>
            <a:off x="-9095891" y="27163893"/>
            <a:ext cx="5255414" cy="3704146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104498" tIns="52248" rIns="104498" bIns="52248" anchor="ctr"/>
          <a:lstStyle>
            <a:lvl1pPr marL="0" indent="0" algn="ctr">
              <a:buNone/>
              <a:defRPr sz="46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77" name="Picture Placeholder 13"/>
          <p:cNvSpPr>
            <a:spLocks noGrp="1"/>
          </p:cNvSpPr>
          <p:nvPr>
            <p:ph type="pic" sz="quarter" idx="129"/>
          </p:nvPr>
        </p:nvSpPr>
        <p:spPr>
          <a:xfrm>
            <a:off x="-9095891" y="27163893"/>
            <a:ext cx="5255414" cy="3704146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104498" tIns="52248" rIns="104498" bIns="52248" anchor="ctr"/>
          <a:lstStyle>
            <a:lvl1pPr marL="0" indent="0" algn="ctr">
              <a:buNone/>
              <a:defRPr sz="46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78" name="Picture Placeholder 13"/>
          <p:cNvSpPr>
            <a:spLocks noGrp="1"/>
          </p:cNvSpPr>
          <p:nvPr>
            <p:ph type="pic" sz="quarter" idx="130"/>
          </p:nvPr>
        </p:nvSpPr>
        <p:spPr>
          <a:xfrm>
            <a:off x="-9095891" y="27163893"/>
            <a:ext cx="5255414" cy="3704146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104498" tIns="52248" rIns="104498" bIns="52248" anchor="ctr"/>
          <a:lstStyle>
            <a:lvl1pPr marL="0" indent="0" algn="ctr">
              <a:buNone/>
              <a:defRPr sz="46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79" name="Picture Placeholder 13"/>
          <p:cNvSpPr>
            <a:spLocks noGrp="1"/>
          </p:cNvSpPr>
          <p:nvPr>
            <p:ph type="pic" sz="quarter" idx="131"/>
          </p:nvPr>
        </p:nvSpPr>
        <p:spPr>
          <a:xfrm>
            <a:off x="-9095891" y="27163893"/>
            <a:ext cx="5255414" cy="3704146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104498" tIns="52248" rIns="104498" bIns="52248" anchor="ctr"/>
          <a:lstStyle>
            <a:lvl1pPr marL="0" indent="0" algn="ctr">
              <a:buNone/>
              <a:defRPr sz="46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0" name="Picture Placeholder 13"/>
          <p:cNvSpPr>
            <a:spLocks noGrp="1"/>
          </p:cNvSpPr>
          <p:nvPr>
            <p:ph type="pic" sz="quarter" idx="132"/>
          </p:nvPr>
        </p:nvSpPr>
        <p:spPr>
          <a:xfrm>
            <a:off x="-9095891" y="27163893"/>
            <a:ext cx="5255414" cy="3704146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104498" tIns="52248" rIns="104498" bIns="52248" anchor="ctr"/>
          <a:lstStyle>
            <a:lvl1pPr marL="0" indent="0" algn="ctr">
              <a:buNone/>
              <a:defRPr sz="46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1" name="Picture Placeholder 13"/>
          <p:cNvSpPr>
            <a:spLocks noGrp="1"/>
          </p:cNvSpPr>
          <p:nvPr>
            <p:ph type="pic" sz="quarter" idx="133"/>
          </p:nvPr>
        </p:nvSpPr>
        <p:spPr>
          <a:xfrm>
            <a:off x="-9095891" y="27163893"/>
            <a:ext cx="5255414" cy="3704146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104498" tIns="52248" rIns="104498" bIns="52248" anchor="ctr"/>
          <a:lstStyle>
            <a:lvl1pPr marL="0" indent="0" algn="ctr">
              <a:buNone/>
              <a:defRPr sz="46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2" name="Picture Placeholder 13"/>
          <p:cNvSpPr>
            <a:spLocks noGrp="1"/>
          </p:cNvSpPr>
          <p:nvPr>
            <p:ph type="pic" sz="quarter" idx="134"/>
          </p:nvPr>
        </p:nvSpPr>
        <p:spPr>
          <a:xfrm>
            <a:off x="-9095891" y="27163893"/>
            <a:ext cx="5255414" cy="3704146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104498" tIns="52248" rIns="104498" bIns="52248" anchor="ctr"/>
          <a:lstStyle>
            <a:lvl1pPr marL="0" indent="0" algn="ctr">
              <a:buNone/>
              <a:defRPr sz="46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3" name="Picture Placeholder 13"/>
          <p:cNvSpPr>
            <a:spLocks noGrp="1"/>
          </p:cNvSpPr>
          <p:nvPr>
            <p:ph type="pic" sz="quarter" idx="135"/>
          </p:nvPr>
        </p:nvSpPr>
        <p:spPr>
          <a:xfrm>
            <a:off x="-9095891" y="27163893"/>
            <a:ext cx="5255414" cy="3704146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104498" tIns="52248" rIns="104498" bIns="52248" anchor="ctr"/>
          <a:lstStyle>
            <a:lvl1pPr marL="0" indent="0" algn="ctr">
              <a:buNone/>
              <a:defRPr sz="46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4" name="Text Placeholder 5"/>
          <p:cNvSpPr>
            <a:spLocks noGrp="1"/>
          </p:cNvSpPr>
          <p:nvPr>
            <p:ph type="body" sz="quarter" idx="136"/>
          </p:nvPr>
        </p:nvSpPr>
        <p:spPr>
          <a:xfrm>
            <a:off x="-12122486" y="19955742"/>
            <a:ext cx="11725540" cy="857368"/>
          </a:xfrm>
          <a:prstGeom prst="rect">
            <a:avLst/>
          </a:prstGeom>
          <a:noFill/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ext Placeholder 5"/>
          <p:cNvSpPr>
            <a:spLocks noGrp="1"/>
          </p:cNvSpPr>
          <p:nvPr>
            <p:ph type="body" sz="quarter" idx="137"/>
          </p:nvPr>
        </p:nvSpPr>
        <p:spPr>
          <a:xfrm>
            <a:off x="-12122486" y="19955742"/>
            <a:ext cx="11725540" cy="857368"/>
          </a:xfrm>
          <a:prstGeom prst="rect">
            <a:avLst/>
          </a:prstGeom>
          <a:noFill/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6" name="Text Placeholder 5"/>
          <p:cNvSpPr>
            <a:spLocks noGrp="1"/>
          </p:cNvSpPr>
          <p:nvPr>
            <p:ph type="body" sz="quarter" idx="138"/>
          </p:nvPr>
        </p:nvSpPr>
        <p:spPr>
          <a:xfrm>
            <a:off x="-12122486" y="19955742"/>
            <a:ext cx="11725540" cy="857368"/>
          </a:xfrm>
          <a:prstGeom prst="rect">
            <a:avLst/>
          </a:prstGeom>
          <a:noFill/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7" name="Text Placeholder 5"/>
          <p:cNvSpPr>
            <a:spLocks noGrp="1"/>
          </p:cNvSpPr>
          <p:nvPr>
            <p:ph type="body" sz="quarter" idx="139"/>
          </p:nvPr>
        </p:nvSpPr>
        <p:spPr>
          <a:xfrm>
            <a:off x="-12122486" y="19955742"/>
            <a:ext cx="11725540" cy="857368"/>
          </a:xfrm>
          <a:prstGeom prst="rect">
            <a:avLst/>
          </a:prstGeom>
          <a:noFill/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8" name="Text Placeholder 5"/>
          <p:cNvSpPr>
            <a:spLocks noGrp="1"/>
          </p:cNvSpPr>
          <p:nvPr>
            <p:ph type="body" sz="quarter" idx="140"/>
          </p:nvPr>
        </p:nvSpPr>
        <p:spPr>
          <a:xfrm>
            <a:off x="-12122486" y="19955742"/>
            <a:ext cx="11725540" cy="857368"/>
          </a:xfrm>
          <a:prstGeom prst="rect">
            <a:avLst/>
          </a:prstGeom>
          <a:noFill/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9" name="Text Placeholder 5"/>
          <p:cNvSpPr>
            <a:spLocks noGrp="1"/>
          </p:cNvSpPr>
          <p:nvPr>
            <p:ph type="body" sz="quarter" idx="141"/>
          </p:nvPr>
        </p:nvSpPr>
        <p:spPr>
          <a:xfrm>
            <a:off x="-12122486" y="19955742"/>
            <a:ext cx="11725540" cy="857368"/>
          </a:xfrm>
          <a:prstGeom prst="rect">
            <a:avLst/>
          </a:prstGeom>
          <a:noFill/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0" name="Text Placeholder 5"/>
          <p:cNvSpPr>
            <a:spLocks noGrp="1"/>
          </p:cNvSpPr>
          <p:nvPr>
            <p:ph type="body" sz="quarter" idx="142"/>
          </p:nvPr>
        </p:nvSpPr>
        <p:spPr>
          <a:xfrm>
            <a:off x="-12122486" y="19955742"/>
            <a:ext cx="11725540" cy="857368"/>
          </a:xfrm>
          <a:prstGeom prst="rect">
            <a:avLst/>
          </a:prstGeom>
          <a:noFill/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1" name="Text Placeholder 5"/>
          <p:cNvSpPr>
            <a:spLocks noGrp="1"/>
          </p:cNvSpPr>
          <p:nvPr>
            <p:ph type="body" sz="quarter" idx="143"/>
          </p:nvPr>
        </p:nvSpPr>
        <p:spPr>
          <a:xfrm>
            <a:off x="-12122486" y="19955742"/>
            <a:ext cx="11725540" cy="857368"/>
          </a:xfrm>
          <a:prstGeom prst="rect">
            <a:avLst/>
          </a:prstGeom>
          <a:noFill/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0" name="Text Placeholder 5"/>
          <p:cNvSpPr>
            <a:spLocks noGrp="1"/>
          </p:cNvSpPr>
          <p:nvPr>
            <p:ph type="body" sz="quarter" idx="144"/>
          </p:nvPr>
        </p:nvSpPr>
        <p:spPr>
          <a:xfrm>
            <a:off x="-12122486" y="19955742"/>
            <a:ext cx="11725540" cy="857368"/>
          </a:xfrm>
          <a:prstGeom prst="rect">
            <a:avLst/>
          </a:prstGeom>
          <a:noFill/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1" name="Text Placeholder 5"/>
          <p:cNvSpPr>
            <a:spLocks noGrp="1"/>
          </p:cNvSpPr>
          <p:nvPr>
            <p:ph type="body" sz="quarter" idx="145"/>
          </p:nvPr>
        </p:nvSpPr>
        <p:spPr>
          <a:xfrm>
            <a:off x="-12122486" y="19955742"/>
            <a:ext cx="11725540" cy="857368"/>
          </a:xfrm>
          <a:prstGeom prst="rect">
            <a:avLst/>
          </a:prstGeom>
          <a:noFill/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2" name="Text Placeholder 5"/>
          <p:cNvSpPr>
            <a:spLocks noGrp="1"/>
          </p:cNvSpPr>
          <p:nvPr>
            <p:ph type="body" sz="quarter" idx="146"/>
          </p:nvPr>
        </p:nvSpPr>
        <p:spPr>
          <a:xfrm>
            <a:off x="-12122486" y="19955742"/>
            <a:ext cx="11725540" cy="857368"/>
          </a:xfrm>
          <a:prstGeom prst="rect">
            <a:avLst/>
          </a:prstGeom>
          <a:noFill/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3" name="Text Placeholder 5"/>
          <p:cNvSpPr>
            <a:spLocks noGrp="1"/>
          </p:cNvSpPr>
          <p:nvPr>
            <p:ph type="body" sz="quarter" idx="147"/>
          </p:nvPr>
        </p:nvSpPr>
        <p:spPr>
          <a:xfrm>
            <a:off x="-12122486" y="19955742"/>
            <a:ext cx="11725540" cy="857368"/>
          </a:xfrm>
          <a:prstGeom prst="rect">
            <a:avLst/>
          </a:prstGeom>
          <a:noFill/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4" name="Text Placeholder 5"/>
          <p:cNvSpPr>
            <a:spLocks noGrp="1"/>
          </p:cNvSpPr>
          <p:nvPr>
            <p:ph type="body" sz="quarter" idx="148"/>
          </p:nvPr>
        </p:nvSpPr>
        <p:spPr>
          <a:xfrm>
            <a:off x="-12122486" y="19955742"/>
            <a:ext cx="11725540" cy="857368"/>
          </a:xfrm>
          <a:prstGeom prst="rect">
            <a:avLst/>
          </a:prstGeom>
          <a:noFill/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5" name="Text Placeholder 5"/>
          <p:cNvSpPr>
            <a:spLocks noGrp="1"/>
          </p:cNvSpPr>
          <p:nvPr>
            <p:ph type="body" sz="quarter" idx="149"/>
          </p:nvPr>
        </p:nvSpPr>
        <p:spPr>
          <a:xfrm>
            <a:off x="-12122486" y="19955742"/>
            <a:ext cx="11725540" cy="857368"/>
          </a:xfrm>
          <a:prstGeom prst="rect">
            <a:avLst/>
          </a:prstGeom>
          <a:noFill/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6733309" y="3318347"/>
            <a:ext cx="37739782" cy="128016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60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affiliations</a:t>
            </a:r>
            <a:endParaRPr lang="en-US" dirty="0"/>
          </a:p>
        </p:txBody>
      </p:sp>
      <p:sp>
        <p:nvSpPr>
          <p:cNvPr id="59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6733309" y="2038187"/>
            <a:ext cx="37739782" cy="1280160"/>
          </a:xfrm>
          <a:prstGeom prst="rect">
            <a:avLst/>
          </a:prstGeom>
        </p:spPr>
        <p:txBody>
          <a:bodyPr anchor="t" anchorCtr="1">
            <a:normAutofit/>
          </a:bodyPr>
          <a:lstStyle>
            <a:lvl1pPr algn="ctr">
              <a:buFontTx/>
              <a:buNone/>
              <a:defRPr sz="88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70" name="Text Placeholder 76"/>
          <p:cNvSpPr>
            <a:spLocks noGrp="1"/>
          </p:cNvSpPr>
          <p:nvPr>
            <p:ph type="body" sz="quarter" idx="153" hasCustomPrompt="1"/>
          </p:nvPr>
        </p:nvSpPr>
        <p:spPr>
          <a:xfrm>
            <a:off x="6733309" y="400213"/>
            <a:ext cx="37739782" cy="1637973"/>
          </a:xfrm>
          <a:prstGeom prst="rect">
            <a:avLst/>
          </a:prstGeom>
        </p:spPr>
        <p:txBody>
          <a:bodyPr anchor="t" anchorCtr="1">
            <a:normAutofit/>
          </a:bodyPr>
          <a:lstStyle>
            <a:lvl1pPr algn="ctr">
              <a:buFontTx/>
              <a:buNone/>
              <a:defRPr sz="115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88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http://www.facebook.com/pages/PosterPresentationscom/217914411419?v=app_4949752878&amp;ref=ts" TargetMode="Externa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http://www.facebook.com/pages/PosterPresentationscom/217914411419?v=app_4949752878&amp;ref=ts" TargetMode="Externa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jpeg"/><Relationship Id="rId5" Type="http://schemas.openxmlformats.org/officeDocument/2006/relationships/hyperlink" Target="http://www.facebook.com/pages/PosterPresentationscom/217914411419?v=app_4949752878&amp;ref=ts" TargetMode="Externa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50000">
              <a:schemeClr val="accent5">
                <a:lumMod val="60000"/>
                <a:lumOff val="4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-12136438" y="-19050"/>
            <a:ext cx="11725275" cy="32918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996" tIns="417990" rIns="208996" bIns="208996"/>
          <a:lstStyle/>
          <a:p>
            <a:pPr algn="ctr" defTabSz="501588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b="1" dirty="0">
                <a:solidFill>
                  <a:schemeClr val="bg1"/>
                </a:solidFill>
                <a:latin typeface="Trebuchet MS" pitchFamily="34" charset="0"/>
              </a:rPr>
              <a:t>QUICK DESIGN GUIDE</a:t>
            </a:r>
          </a:p>
          <a:p>
            <a:pPr algn="ctr" defTabSz="501588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600" b="1" dirty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 defTabSz="5015886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b="1" dirty="0">
              <a:latin typeface="Trebuchet MS" pitchFamily="34" charset="0"/>
            </a:endParaRPr>
          </a:p>
          <a:p>
            <a:pPr defTabSz="50162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Trebuchet MS" pitchFamily="34" charset="0"/>
              </a:rPr>
              <a:t>This PowerPoint 2007 template produces a 36”x56” professional  poster. It will save you valuable time placing titles, subtitles, text, and graphics. </a:t>
            </a:r>
          </a:p>
          <a:p>
            <a:pPr defTabSz="501625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>
              <a:latin typeface="Trebuchet MS" pitchFamily="34" charset="0"/>
            </a:endParaRPr>
          </a:p>
          <a:p>
            <a:pPr defTabSz="50162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Trebuchet MS" pitchFamily="34" charset="0"/>
              </a:rPr>
              <a:t>Use it to create your presentation. Then send it to </a:t>
            </a:r>
            <a:r>
              <a:rPr lang="en-US" sz="3600" b="1" dirty="0">
                <a:latin typeface="Trebuchet MS" pitchFamily="34" charset="0"/>
              </a:rPr>
              <a:t>PosterPresentations.com</a:t>
            </a:r>
            <a:r>
              <a:rPr lang="en-US" sz="3600" dirty="0">
                <a:latin typeface="Trebuchet MS" pitchFamily="34" charset="0"/>
              </a:rPr>
              <a:t> for premium quality, same day affordable printing.</a:t>
            </a:r>
            <a:br>
              <a:rPr lang="en-US" sz="3600" dirty="0">
                <a:latin typeface="Trebuchet MS" pitchFamily="34" charset="0"/>
              </a:rPr>
            </a:br>
            <a:endParaRPr lang="en-US" sz="3600" dirty="0">
              <a:latin typeface="Trebuchet MS" pitchFamily="34" charset="0"/>
            </a:endParaRPr>
          </a:p>
          <a:p>
            <a:pPr defTabSz="50162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Trebuchet MS" pitchFamily="34" charset="0"/>
              </a:rPr>
              <a:t>We provide a series of </a:t>
            </a:r>
            <a:r>
              <a:rPr lang="en-US" sz="3600" b="1" dirty="0">
                <a:latin typeface="Trebuchet MS" pitchFamily="34" charset="0"/>
              </a:rPr>
              <a:t>online tutorials</a:t>
            </a:r>
            <a:r>
              <a:rPr lang="en-US" sz="3600" dirty="0">
                <a:latin typeface="Trebuchet MS" pitchFamily="34" charset="0"/>
              </a:rPr>
              <a:t> that will guide you through the poster design process and answer your poster production questions. </a:t>
            </a:r>
          </a:p>
          <a:p>
            <a:pPr defTabSz="501625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>
              <a:latin typeface="Trebuchet MS" pitchFamily="34" charset="0"/>
            </a:endParaRPr>
          </a:p>
          <a:p>
            <a:pPr defTabSz="50162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Trebuchet MS" pitchFamily="34" charset="0"/>
              </a:rPr>
              <a:t>View our online tutorials at:</a:t>
            </a:r>
            <a:br>
              <a:rPr lang="en-US" sz="3600" dirty="0">
                <a:latin typeface="Trebuchet MS" pitchFamily="34" charset="0"/>
              </a:rPr>
            </a:br>
            <a:r>
              <a:rPr lang="en-US" sz="3600" dirty="0">
                <a:solidFill>
                  <a:srgbClr val="FFFF00"/>
                </a:solidFill>
                <a:latin typeface="Trebuchet MS" pitchFamily="34" charset="0"/>
              </a:rPr>
              <a:t> http://bit.ly/Poster_creation_help </a:t>
            </a:r>
            <a:r>
              <a:rPr lang="en-US" sz="3600" dirty="0">
                <a:latin typeface="Trebuchet MS" pitchFamily="34" charset="0"/>
              </a:rPr>
              <a:t/>
            </a:r>
            <a:br>
              <a:rPr lang="en-US" sz="3600" dirty="0">
                <a:latin typeface="Trebuchet MS" pitchFamily="34" charset="0"/>
              </a:rPr>
            </a:br>
            <a:r>
              <a:rPr lang="en-US" sz="3600" dirty="0">
                <a:latin typeface="Trebuchet MS" pitchFamily="34" charset="0"/>
              </a:rPr>
              <a:t>(copy and paste the link into your web browser).</a:t>
            </a:r>
          </a:p>
          <a:p>
            <a:pPr defTabSz="501625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>
              <a:latin typeface="Trebuchet MS" pitchFamily="34" charset="0"/>
            </a:endParaRPr>
          </a:p>
          <a:p>
            <a:pPr defTabSz="50162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Trebuchet MS" pitchFamily="34" charset="0"/>
              </a:rPr>
              <a:t>For assistance and to order your printed poster</a:t>
            </a:r>
            <a:r>
              <a:rPr lang="en-US" sz="3600" dirty="0">
                <a:solidFill>
                  <a:schemeClr val="bg1"/>
                </a:solidFill>
                <a:latin typeface="Trebuchet MS" pitchFamily="34" charset="0"/>
              </a:rPr>
              <a:t> call </a:t>
            </a:r>
            <a:r>
              <a:rPr lang="en-US" sz="3600" b="1" dirty="0">
                <a:solidFill>
                  <a:srgbClr val="FFFF00"/>
                </a:solidFill>
                <a:latin typeface="Trebuchet MS" pitchFamily="34" charset="0"/>
              </a:rPr>
              <a:t>PosterPresentations.com</a:t>
            </a:r>
            <a:r>
              <a:rPr lang="en-US" sz="3600" dirty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en-US" sz="3600" dirty="0">
                <a:latin typeface="Trebuchet MS" pitchFamily="34" charset="0"/>
              </a:rPr>
              <a:t>at </a:t>
            </a:r>
            <a:r>
              <a:rPr lang="en-US" sz="4600" b="1" dirty="0">
                <a:solidFill>
                  <a:srgbClr val="FFFF00"/>
                </a:solidFill>
                <a:latin typeface="Trebuchet MS" pitchFamily="34" charset="0"/>
              </a:rPr>
              <a:t>1.866.649.3004</a:t>
            </a:r>
          </a:p>
          <a:p>
            <a:pPr defTabSz="501625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600" b="1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501625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6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 defTabSz="501588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b="1" dirty="0">
                <a:solidFill>
                  <a:schemeClr val="bg1"/>
                </a:solidFill>
                <a:latin typeface="Trebuchet MS" pitchFamily="34" charset="0"/>
              </a:rPr>
              <a:t>Object Placeholders</a:t>
            </a:r>
          </a:p>
          <a:p>
            <a:pPr algn="ctr" defTabSz="5015886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50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50162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Trebuchet MS" pitchFamily="34" charset="0"/>
              </a:rPr>
              <a:t>Use the placeholders provided below to add new elements to your poster: Drag a placeholder onto the poster area, size it, and click it to edit.</a:t>
            </a:r>
          </a:p>
          <a:p>
            <a:pPr defTabSz="501625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>
              <a:latin typeface="Trebuchet MS" pitchFamily="34" charset="0"/>
            </a:endParaRPr>
          </a:p>
          <a:p>
            <a:pPr defTabSz="50162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FFFF00"/>
                </a:solidFill>
                <a:latin typeface="Trebuchet MS" pitchFamily="34" charset="0"/>
              </a:rPr>
              <a:t>Section Header placeholder</a:t>
            </a:r>
          </a:p>
          <a:p>
            <a:pPr defTabSz="50162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Trebuchet MS" pitchFamily="34" charset="0"/>
              </a:rPr>
              <a:t>Use section headers to separate topics or concepts within your presentation. </a:t>
            </a:r>
          </a:p>
          <a:p>
            <a:pPr defTabSz="501625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>
              <a:latin typeface="Trebuchet MS" pitchFamily="34" charset="0"/>
            </a:endParaRPr>
          </a:p>
          <a:p>
            <a:pPr defTabSz="501625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>
              <a:latin typeface="Trebuchet MS" pitchFamily="34" charset="0"/>
            </a:endParaRPr>
          </a:p>
          <a:p>
            <a:pPr defTabSz="501625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>
              <a:latin typeface="Trebuchet MS" pitchFamily="34" charset="0"/>
            </a:endParaRPr>
          </a:p>
          <a:p>
            <a:pPr defTabSz="501625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b="1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50162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FFFF00"/>
                </a:solidFill>
                <a:latin typeface="Trebuchet MS" pitchFamily="34" charset="0"/>
              </a:rPr>
              <a:t>Text placeholder</a:t>
            </a:r>
          </a:p>
          <a:p>
            <a:pPr defTabSz="50162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Trebuchet MS" pitchFamily="34" charset="0"/>
              </a:rPr>
              <a:t>Move this preformatted text placeholder to the poster to add a new body of text.</a:t>
            </a:r>
          </a:p>
          <a:p>
            <a:pPr defTabSz="501625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>
              <a:latin typeface="Trebuchet MS" pitchFamily="34" charset="0"/>
            </a:endParaRPr>
          </a:p>
          <a:p>
            <a:pPr defTabSz="501625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>
              <a:latin typeface="Trebuchet MS" pitchFamily="34" charset="0"/>
            </a:endParaRPr>
          </a:p>
          <a:p>
            <a:pPr defTabSz="501625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>
              <a:latin typeface="Trebuchet MS" pitchFamily="34" charset="0"/>
            </a:endParaRPr>
          </a:p>
          <a:p>
            <a:pPr defTabSz="501625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>
              <a:latin typeface="Trebuchet MS" pitchFamily="34" charset="0"/>
            </a:endParaRPr>
          </a:p>
          <a:p>
            <a:pPr defTabSz="50162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FFFF00"/>
                </a:solidFill>
                <a:latin typeface="Trebuchet MS" pitchFamily="34" charset="0"/>
              </a:rPr>
              <a:t>Picture placeholder</a:t>
            </a:r>
          </a:p>
          <a:p>
            <a:pPr defTabSz="50162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Trebuchet MS" pitchFamily="34" charset="0"/>
              </a:rPr>
              <a:t>Move this graphic placeholder onto your poster, size it first, and then click it to add a picture to the poster.</a:t>
            </a:r>
          </a:p>
          <a:p>
            <a:pPr defTabSz="501625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>
              <a:latin typeface="Trebuchet MS" pitchFamily="34" charset="0"/>
            </a:endParaRPr>
          </a:p>
          <a:p>
            <a:pPr defTabSz="501625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>
              <a:latin typeface="Trebuchet MS" pitchFamily="34" charset="0"/>
            </a:endParaRPr>
          </a:p>
          <a:p>
            <a:pPr defTabSz="501625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>
              <a:latin typeface="Trebuchet MS" pitchFamily="34" charset="0"/>
            </a:endParaRPr>
          </a:p>
          <a:p>
            <a:pPr algn="ctr" defTabSz="5015886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50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 defTabSz="5015886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50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 defTabSz="5015886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50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 defTabSz="5015886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50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501625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>
              <a:latin typeface="Trebuchet MS" pitchFamily="34" charset="0"/>
            </a:endParaRPr>
          </a:p>
          <a:p>
            <a:pPr algn="ctr" defTabSz="5015886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501625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 defTabSz="5015886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5000" b="1" dirty="0">
              <a:latin typeface="Trebuchet MS" pitchFamily="34" charset="0"/>
            </a:endParaRPr>
          </a:p>
        </p:txBody>
      </p:sp>
      <p:sp>
        <p:nvSpPr>
          <p:cNvPr id="7" name="Rectangle 36"/>
          <p:cNvSpPr>
            <a:spLocks noChangeArrowheads="1"/>
          </p:cNvSpPr>
          <p:nvPr/>
        </p:nvSpPr>
        <p:spPr bwMode="auto">
          <a:xfrm>
            <a:off x="0" y="0"/>
            <a:ext cx="51206400" cy="48006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4498" tIns="52248" rIns="104498" bIns="52248" anchor="ctr"/>
          <a:lstStyle/>
          <a:p>
            <a:pPr defTabSz="5015886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4805363"/>
            <a:ext cx="51206400" cy="1524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104498" tIns="52248" rIns="104498" bIns="52248" anchor="ctr"/>
          <a:lstStyle/>
          <a:p>
            <a:pPr defTabSz="5015886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29" name="Text Box 14"/>
          <p:cNvSpPr txBox="1">
            <a:spLocks noChangeArrowheads="1"/>
          </p:cNvSpPr>
          <p:nvPr/>
        </p:nvSpPr>
        <p:spPr bwMode="auto">
          <a:xfrm>
            <a:off x="2078038" y="32315150"/>
            <a:ext cx="2933700" cy="382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00" tIns="52140" rIns="104300" bIns="52140">
            <a:spAutoFit/>
          </a:bodyPr>
          <a:lstStyle>
            <a:lvl1pPr>
              <a:defRPr sz="9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9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9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9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9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5014913" fontAlgn="base">
              <a:spcBef>
                <a:spcPct val="0"/>
              </a:spcBef>
              <a:spcAft>
                <a:spcPct val="0"/>
              </a:spcAft>
              <a:defRPr sz="9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5014913" fontAlgn="base">
              <a:spcBef>
                <a:spcPct val="0"/>
              </a:spcBef>
              <a:spcAft>
                <a:spcPct val="0"/>
              </a:spcAft>
              <a:defRPr sz="9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5014913" fontAlgn="base">
              <a:spcBef>
                <a:spcPct val="0"/>
              </a:spcBef>
              <a:spcAft>
                <a:spcPct val="0"/>
              </a:spcAft>
              <a:defRPr sz="9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5014913" fontAlgn="base">
              <a:spcBef>
                <a:spcPct val="0"/>
              </a:spcBef>
              <a:spcAft>
                <a:spcPct val="0"/>
              </a:spcAft>
              <a:defRPr sz="9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600" b="1" dirty="0" smtClean="0">
                <a:solidFill>
                  <a:srgbClr val="BFBFBF"/>
                </a:solidFill>
                <a:latin typeface="Arial" charset="0"/>
              </a:rPr>
              <a:t>RESEARCH POSTER PRESENTATION DESIGN © 2012</a:t>
            </a: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1200" b="1" dirty="0" smtClean="0">
                <a:solidFill>
                  <a:srgbClr val="BFBFBF"/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1592163" y="0"/>
            <a:ext cx="11725275" cy="32918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996" tIns="417990" rIns="208996" bIns="208996"/>
          <a:lstStyle/>
          <a:p>
            <a:pPr algn="ctr">
              <a:lnSpc>
                <a:spcPts val="4800"/>
              </a:lnSpc>
              <a:defRPr/>
            </a:pPr>
            <a:r>
              <a:rPr lang="en-US" sz="4800" b="1">
                <a:solidFill>
                  <a:schemeClr val="bg1"/>
                </a:solidFill>
                <a:latin typeface="Trebuchet MS" pitchFamily="34" charset="0"/>
              </a:rPr>
              <a:t>QUICK TIPS</a:t>
            </a:r>
          </a:p>
          <a:p>
            <a:pPr algn="ctr">
              <a:lnSpc>
                <a:spcPts val="4800"/>
              </a:lnSpc>
              <a:defRPr/>
            </a:pPr>
            <a:r>
              <a:rPr lang="en-US" sz="4800" b="1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>
              <a:lnSpc>
                <a:spcPts val="4200"/>
              </a:lnSpc>
              <a:defRPr/>
            </a:pPr>
            <a:r>
              <a:rPr lang="en-US" sz="3600">
                <a:solidFill>
                  <a:srgbClr val="FFFFFF"/>
                </a:solidFill>
                <a:latin typeface="Trebuchet MS" pitchFamily="34" charset="0"/>
              </a:rPr>
              <a:t>This PowerPoint template requires basic PowerPoint (version 2007 or newer) skills. Below is a list of commonly asked questions specific to this template. </a:t>
            </a:r>
            <a:br>
              <a:rPr lang="en-US" sz="3600">
                <a:solidFill>
                  <a:srgbClr val="FFFFFF"/>
                </a:solidFill>
                <a:latin typeface="Trebuchet MS" pitchFamily="34" charset="0"/>
              </a:rPr>
            </a:br>
            <a:r>
              <a:rPr lang="en-US" sz="3600">
                <a:solidFill>
                  <a:srgbClr val="FFFFFF"/>
                </a:solidFill>
                <a:latin typeface="Trebuchet MS" pitchFamily="34" charset="0"/>
              </a:rPr>
              <a:t>If you are using an older version of PowerPoint some template features may not work properly.</a:t>
            </a:r>
            <a:endParaRPr lang="en-US" sz="4800" b="1">
              <a:solidFill>
                <a:srgbClr val="FFFF00"/>
              </a:solidFill>
              <a:latin typeface="Trebuchet MS" pitchFamily="34" charset="0"/>
            </a:endParaRPr>
          </a:p>
          <a:p>
            <a:pPr>
              <a:lnSpc>
                <a:spcPts val="4200"/>
              </a:lnSpc>
              <a:defRPr/>
            </a:pPr>
            <a:endParaRPr lang="en-US" sz="4800" b="1">
              <a:solidFill>
                <a:srgbClr val="FFFF00"/>
              </a:solidFill>
              <a:latin typeface="Trebuchet MS" pitchFamily="34" charset="0"/>
            </a:endParaRPr>
          </a:p>
          <a:p>
            <a:pPr algn="ctr">
              <a:lnSpc>
                <a:spcPts val="4200"/>
              </a:lnSpc>
              <a:defRPr/>
            </a:pPr>
            <a:r>
              <a:rPr lang="en-US" sz="4800" b="1">
                <a:solidFill>
                  <a:schemeClr val="bg1"/>
                </a:solidFill>
                <a:latin typeface="Trebuchet MS" pitchFamily="34" charset="0"/>
              </a:rPr>
              <a:t>Using the template</a:t>
            </a:r>
          </a:p>
          <a:p>
            <a:pPr>
              <a:lnSpc>
                <a:spcPts val="4200"/>
              </a:lnSpc>
              <a:defRPr/>
            </a:pPr>
            <a:r>
              <a:rPr lang="en-US" sz="3600" b="1">
                <a:solidFill>
                  <a:srgbClr val="FFFF00"/>
                </a:solidFill>
                <a:latin typeface="Trebuchet MS" pitchFamily="34" charset="0"/>
              </a:rPr>
              <a:t>Verifying the quality of your graphics</a:t>
            </a:r>
          </a:p>
          <a:p>
            <a:pPr>
              <a:lnSpc>
                <a:spcPts val="4200"/>
              </a:lnSpc>
              <a:defRPr/>
            </a:pPr>
            <a:r>
              <a:rPr lang="en-US" sz="3600">
                <a:solidFill>
                  <a:srgbClr val="FFFFFF"/>
                </a:solidFill>
                <a:latin typeface="Trebuchet MS" pitchFamily="34" charset="0"/>
              </a:rPr>
              <a:t>Go to the VIEW menu and click on ZOOM to set your preferred magnification. This template is at 100% the size of the final poster. All text and graphics will be printed at 100% their size. To see what your poster will look like when printed, set the zoom to 100% and evaluate the quality of all your graphics before you submit your poster for printing.</a:t>
            </a:r>
            <a:br>
              <a:rPr lang="en-US" sz="3600">
                <a:solidFill>
                  <a:srgbClr val="FFFFFF"/>
                </a:solidFill>
                <a:latin typeface="Trebuchet MS" pitchFamily="34" charset="0"/>
              </a:rPr>
            </a:br>
            <a:endParaRPr lang="en-US" sz="3600">
              <a:solidFill>
                <a:srgbClr val="FFFFFF"/>
              </a:solidFill>
              <a:latin typeface="Trebuchet MS" pitchFamily="34" charset="0"/>
            </a:endParaRPr>
          </a:p>
          <a:p>
            <a:pPr>
              <a:lnSpc>
                <a:spcPts val="4200"/>
              </a:lnSpc>
              <a:defRPr/>
            </a:pPr>
            <a:r>
              <a:rPr lang="en-US" sz="3600" b="1">
                <a:solidFill>
                  <a:srgbClr val="FFFF00"/>
                </a:solidFill>
                <a:latin typeface="Trebuchet MS" pitchFamily="34" charset="0"/>
              </a:rPr>
              <a:t>Using the placeholders</a:t>
            </a:r>
          </a:p>
          <a:p>
            <a:pPr>
              <a:lnSpc>
                <a:spcPts val="4200"/>
              </a:lnSpc>
              <a:defRPr/>
            </a:pPr>
            <a:r>
              <a:rPr lang="en-US" sz="3600">
                <a:solidFill>
                  <a:srgbClr val="FFFFFF"/>
                </a:solidFill>
                <a:latin typeface="Trebuchet MS" pitchFamily="34" charset="0"/>
              </a:rPr>
              <a:t>To add text to this template click inside a placeholder and type in or paste your text. To move a placeholder, click on it </a:t>
            </a:r>
            <a:r>
              <a:rPr lang="en-US" sz="3600" u="sng">
                <a:solidFill>
                  <a:srgbClr val="FFFFFF"/>
                </a:solidFill>
                <a:latin typeface="Trebuchet MS" pitchFamily="34" charset="0"/>
              </a:rPr>
              <a:t>once</a:t>
            </a:r>
            <a:r>
              <a:rPr lang="en-US" sz="3600">
                <a:solidFill>
                  <a:srgbClr val="FFFFFF"/>
                </a:solidFill>
                <a:latin typeface="Trebuchet MS" pitchFamily="34" charset="0"/>
              </a:rPr>
              <a:t> (to select it), place your cursor on its frame and your cursor will change to this symbol:         Then, click </a:t>
            </a:r>
            <a:r>
              <a:rPr lang="en-US" sz="3600" u="sng">
                <a:solidFill>
                  <a:srgbClr val="FFFFFF"/>
                </a:solidFill>
                <a:latin typeface="Trebuchet MS" pitchFamily="34" charset="0"/>
              </a:rPr>
              <a:t>once</a:t>
            </a:r>
            <a:r>
              <a:rPr lang="en-US" sz="3600">
                <a:solidFill>
                  <a:srgbClr val="FFFFFF"/>
                </a:solidFill>
                <a:latin typeface="Trebuchet MS" pitchFamily="34" charset="0"/>
              </a:rPr>
              <a:t> and drag it to its new location where you can resize it as needed. Additional placeholders can be found on the left side of this template.</a:t>
            </a:r>
          </a:p>
          <a:p>
            <a:pPr>
              <a:lnSpc>
                <a:spcPts val="4200"/>
              </a:lnSpc>
              <a:defRPr/>
            </a:pPr>
            <a:endParaRPr lang="en-US" sz="3600" b="1">
              <a:solidFill>
                <a:srgbClr val="FFFF00"/>
              </a:solidFill>
              <a:latin typeface="Trebuchet MS" pitchFamily="34" charset="0"/>
            </a:endParaRPr>
          </a:p>
          <a:p>
            <a:pPr>
              <a:lnSpc>
                <a:spcPts val="4200"/>
              </a:lnSpc>
              <a:defRPr/>
            </a:pPr>
            <a:r>
              <a:rPr lang="en-US" sz="3600" b="1">
                <a:solidFill>
                  <a:srgbClr val="FFFF00"/>
                </a:solidFill>
                <a:latin typeface="Trebuchet MS" pitchFamily="34" charset="0"/>
              </a:rPr>
              <a:t>Modifying the layout</a:t>
            </a:r>
          </a:p>
          <a:p>
            <a:pPr>
              <a:lnSpc>
                <a:spcPts val="4200"/>
              </a:lnSpc>
              <a:defRPr/>
            </a:pPr>
            <a:r>
              <a:rPr lang="en-US" sz="3600">
                <a:solidFill>
                  <a:srgbClr val="FFFFFF"/>
                </a:solidFill>
                <a:latin typeface="Trebuchet MS" pitchFamily="34" charset="0"/>
              </a:rPr>
              <a:t>This template has four</a:t>
            </a:r>
          </a:p>
          <a:p>
            <a:pPr>
              <a:lnSpc>
                <a:spcPts val="4200"/>
              </a:lnSpc>
              <a:defRPr/>
            </a:pPr>
            <a:r>
              <a:rPr lang="en-US" sz="3600">
                <a:solidFill>
                  <a:srgbClr val="FFFFFF"/>
                </a:solidFill>
                <a:latin typeface="Trebuchet MS" pitchFamily="34" charset="0"/>
              </a:rPr>
              <a:t>different column layouts. </a:t>
            </a:r>
          </a:p>
          <a:p>
            <a:pPr>
              <a:lnSpc>
                <a:spcPts val="4200"/>
              </a:lnSpc>
              <a:defRPr/>
            </a:pPr>
            <a:r>
              <a:rPr lang="en-US" sz="3600" u="sng">
                <a:solidFill>
                  <a:srgbClr val="FFFFFF"/>
                </a:solidFill>
                <a:latin typeface="Trebuchet MS" pitchFamily="34" charset="0"/>
              </a:rPr>
              <a:t>Right-click</a:t>
            </a:r>
            <a:r>
              <a:rPr lang="en-US" sz="3600">
                <a:solidFill>
                  <a:srgbClr val="FFFFFF"/>
                </a:solidFill>
                <a:latin typeface="Trebuchet MS" pitchFamily="34" charset="0"/>
              </a:rPr>
              <a:t> your mouse</a:t>
            </a:r>
          </a:p>
          <a:p>
            <a:pPr>
              <a:lnSpc>
                <a:spcPts val="4200"/>
              </a:lnSpc>
              <a:defRPr/>
            </a:pPr>
            <a:r>
              <a:rPr lang="en-US" sz="3600">
                <a:solidFill>
                  <a:srgbClr val="FFFFFF"/>
                </a:solidFill>
                <a:latin typeface="Trebuchet MS" pitchFamily="34" charset="0"/>
              </a:rPr>
              <a:t>on the background and </a:t>
            </a:r>
          </a:p>
          <a:p>
            <a:pPr>
              <a:lnSpc>
                <a:spcPts val="4200"/>
              </a:lnSpc>
              <a:defRPr/>
            </a:pPr>
            <a:r>
              <a:rPr lang="en-US" sz="3600">
                <a:solidFill>
                  <a:srgbClr val="FFFFFF"/>
                </a:solidFill>
                <a:latin typeface="Trebuchet MS" pitchFamily="34" charset="0"/>
              </a:rPr>
              <a:t>click on “Layout” to see </a:t>
            </a:r>
          </a:p>
          <a:p>
            <a:pPr>
              <a:lnSpc>
                <a:spcPts val="4200"/>
              </a:lnSpc>
              <a:defRPr/>
            </a:pPr>
            <a:r>
              <a:rPr lang="en-US" sz="3600">
                <a:solidFill>
                  <a:srgbClr val="FFFFFF"/>
                </a:solidFill>
                <a:latin typeface="Trebuchet MS" pitchFamily="34" charset="0"/>
              </a:rPr>
              <a:t>the layout options.</a:t>
            </a:r>
          </a:p>
          <a:p>
            <a:pPr>
              <a:lnSpc>
                <a:spcPts val="4200"/>
              </a:lnSpc>
              <a:defRPr/>
            </a:pPr>
            <a:r>
              <a:rPr lang="en-US" sz="3600">
                <a:solidFill>
                  <a:srgbClr val="FFFFFF"/>
                </a:solidFill>
                <a:latin typeface="Trebuchet MS" pitchFamily="34" charset="0"/>
              </a:rPr>
              <a:t>The columns in the provided layouts are fixed and cannot be moved but advanced users can modify any layout by going to VIEW and then SLIDE MASTER.</a:t>
            </a:r>
          </a:p>
          <a:p>
            <a:pPr>
              <a:lnSpc>
                <a:spcPts val="4200"/>
              </a:lnSpc>
              <a:defRPr/>
            </a:pPr>
            <a:endParaRPr lang="en-US" sz="3600">
              <a:solidFill>
                <a:srgbClr val="FFFFFF"/>
              </a:solidFill>
              <a:latin typeface="Trebuchet MS" pitchFamily="34" charset="0"/>
            </a:endParaRPr>
          </a:p>
          <a:p>
            <a:pPr>
              <a:lnSpc>
                <a:spcPts val="4200"/>
              </a:lnSpc>
              <a:defRPr/>
            </a:pPr>
            <a:r>
              <a:rPr lang="en-US" sz="3600" b="1">
                <a:solidFill>
                  <a:srgbClr val="FFFF00"/>
                </a:solidFill>
                <a:latin typeface="Trebuchet MS" pitchFamily="34" charset="0"/>
              </a:rPr>
              <a:t>Importing text and graphics from external sources</a:t>
            </a:r>
          </a:p>
          <a:p>
            <a:pPr>
              <a:lnSpc>
                <a:spcPts val="4200"/>
              </a:lnSpc>
              <a:defRPr/>
            </a:pPr>
            <a:r>
              <a:rPr lang="en-US" sz="3600" b="1" u="sng">
                <a:solidFill>
                  <a:srgbClr val="FFFFFF"/>
                </a:solidFill>
                <a:latin typeface="Trebuchet MS" pitchFamily="34" charset="0"/>
              </a:rPr>
              <a:t>TEXT: </a:t>
            </a:r>
            <a:r>
              <a:rPr lang="en-US" sz="3600">
                <a:solidFill>
                  <a:srgbClr val="FFFFFF"/>
                </a:solidFill>
                <a:latin typeface="Trebuchet MS" pitchFamily="34" charset="0"/>
              </a:rPr>
              <a:t>Paste or type your text into a pre-existing placeholder or drag in a new placeholder from the left side of the template. Move it anywhere as needed.</a:t>
            </a:r>
          </a:p>
          <a:p>
            <a:pPr>
              <a:lnSpc>
                <a:spcPts val="4200"/>
              </a:lnSpc>
              <a:defRPr/>
            </a:pPr>
            <a:r>
              <a:rPr lang="en-US" sz="3600" b="1" u="sng">
                <a:solidFill>
                  <a:srgbClr val="FFFFFF"/>
                </a:solidFill>
                <a:latin typeface="Trebuchet MS" pitchFamily="34" charset="0"/>
              </a:rPr>
              <a:t>PHOTOS: </a:t>
            </a:r>
            <a:r>
              <a:rPr lang="en-US" sz="3600">
                <a:solidFill>
                  <a:srgbClr val="FFFFFF"/>
                </a:solidFill>
                <a:latin typeface="Trebuchet MS" pitchFamily="34" charset="0"/>
              </a:rPr>
              <a:t>Drag in a picture placeholder, size it </a:t>
            </a:r>
            <a:r>
              <a:rPr lang="en-US" sz="3600" u="sng">
                <a:solidFill>
                  <a:srgbClr val="FFFFFF"/>
                </a:solidFill>
                <a:latin typeface="Trebuchet MS" pitchFamily="34" charset="0"/>
              </a:rPr>
              <a:t>first</a:t>
            </a:r>
            <a:r>
              <a:rPr lang="en-US" sz="3600">
                <a:solidFill>
                  <a:srgbClr val="FFFFFF"/>
                </a:solidFill>
                <a:latin typeface="Trebuchet MS" pitchFamily="34" charset="0"/>
              </a:rPr>
              <a:t>, click in it and insert a photo from the menu.</a:t>
            </a:r>
          </a:p>
          <a:p>
            <a:pPr>
              <a:lnSpc>
                <a:spcPts val="4200"/>
              </a:lnSpc>
              <a:defRPr/>
            </a:pPr>
            <a:r>
              <a:rPr lang="en-US" sz="3600" b="1" u="sng">
                <a:solidFill>
                  <a:srgbClr val="FFFFFF"/>
                </a:solidFill>
                <a:latin typeface="Trebuchet MS" pitchFamily="34" charset="0"/>
              </a:rPr>
              <a:t>TABLES: </a:t>
            </a:r>
            <a:r>
              <a:rPr lang="en-US" sz="3600">
                <a:solidFill>
                  <a:srgbClr val="FFFFFF"/>
                </a:solidFill>
                <a:latin typeface="Trebuchet MS" pitchFamily="34" charset="0"/>
              </a:rPr>
              <a:t>You can copy and paste a table from an external document onto this poster template. To make the text fit better in the cells of an imported table, </a:t>
            </a:r>
            <a:r>
              <a:rPr lang="en-US" sz="3600" u="sng">
                <a:solidFill>
                  <a:srgbClr val="FFFFFF"/>
                </a:solidFill>
                <a:latin typeface="Trebuchet MS" pitchFamily="34" charset="0"/>
              </a:rPr>
              <a:t>right-click</a:t>
            </a:r>
            <a:r>
              <a:rPr lang="en-US" sz="3600">
                <a:solidFill>
                  <a:srgbClr val="FFFFFF"/>
                </a:solidFill>
                <a:latin typeface="Trebuchet MS" pitchFamily="34" charset="0"/>
              </a:rPr>
              <a:t> on the table, click FORMAT SHAPE  then click on TEXT BOX and change the INTERNAL MARGIN values to 0.25</a:t>
            </a:r>
          </a:p>
          <a:p>
            <a:pPr>
              <a:lnSpc>
                <a:spcPts val="4200"/>
              </a:lnSpc>
              <a:defRPr/>
            </a:pPr>
            <a:endParaRPr lang="en-US" sz="3600">
              <a:solidFill>
                <a:srgbClr val="FFFFFF"/>
              </a:solidFill>
              <a:latin typeface="Trebuchet MS" pitchFamily="34" charset="0"/>
            </a:endParaRPr>
          </a:p>
          <a:p>
            <a:pPr>
              <a:defRPr/>
            </a:pPr>
            <a:r>
              <a:rPr lang="en-US" sz="3600" b="1">
                <a:solidFill>
                  <a:srgbClr val="FFFF00"/>
                </a:solidFill>
                <a:latin typeface="Trebuchet MS" pitchFamily="34" charset="0"/>
              </a:rPr>
              <a:t>Modifying the color scheme</a:t>
            </a:r>
          </a:p>
          <a:p>
            <a:pPr>
              <a:defRPr/>
            </a:pPr>
            <a:r>
              <a:rPr lang="en-US" sz="3600">
                <a:solidFill>
                  <a:srgbClr val="FFFFFF"/>
                </a:solidFill>
                <a:latin typeface="Trebuchet MS" pitchFamily="34" charset="0"/>
              </a:rPr>
              <a:t>To change the color scheme of this template go to the “Design” menu and click on “Colors”. You can choose from the provide color combinations or you can create your own.</a:t>
            </a:r>
          </a:p>
          <a:p>
            <a:pPr>
              <a:lnSpc>
                <a:spcPts val="4200"/>
              </a:lnSpc>
              <a:defRPr/>
            </a:pPr>
            <a:endParaRPr lang="en-US" sz="3600">
              <a:solidFill>
                <a:srgbClr val="FFFFFF"/>
              </a:solidFill>
              <a:latin typeface="Trebuchet MS" pitchFamily="34" charset="0"/>
            </a:endParaRPr>
          </a:p>
          <a:p>
            <a:pPr>
              <a:lnSpc>
                <a:spcPts val="4200"/>
              </a:lnSpc>
              <a:defRPr/>
            </a:pPr>
            <a:endParaRPr lang="en-US" sz="3600">
              <a:solidFill>
                <a:srgbClr val="FFFFFF"/>
              </a:solidFill>
              <a:latin typeface="Trebuchet MS" pitchFamily="34" charset="0"/>
            </a:endParaRPr>
          </a:p>
          <a:p>
            <a:pPr>
              <a:lnSpc>
                <a:spcPts val="4200"/>
              </a:lnSpc>
              <a:defRPr/>
            </a:pPr>
            <a:endParaRPr lang="en-US" sz="3600">
              <a:solidFill>
                <a:srgbClr val="FFFFFF"/>
              </a:solidFill>
              <a:latin typeface="Trebuchet MS" pitchFamily="34" charset="0"/>
            </a:endParaRPr>
          </a:p>
          <a:p>
            <a:pPr>
              <a:lnSpc>
                <a:spcPts val="4200"/>
              </a:lnSpc>
              <a:defRPr/>
            </a:pPr>
            <a:endParaRPr lang="en-US" sz="2400">
              <a:solidFill>
                <a:srgbClr val="FFFFFF"/>
              </a:solidFill>
              <a:latin typeface="Trebuchet MS" pitchFamily="34" charset="0"/>
            </a:endParaRPr>
          </a:p>
          <a:p>
            <a:pPr>
              <a:lnSpc>
                <a:spcPts val="4200"/>
              </a:lnSpc>
              <a:defRPr/>
            </a:pPr>
            <a:endParaRPr lang="en-US" sz="2400">
              <a:solidFill>
                <a:srgbClr val="FFFFFF"/>
              </a:solidFill>
              <a:latin typeface="Trebuchet MS" pitchFamily="34" charset="0"/>
            </a:endParaRPr>
          </a:p>
          <a:p>
            <a:pPr algn="ctr">
              <a:lnSpc>
                <a:spcPts val="4200"/>
              </a:lnSpc>
              <a:defRPr/>
            </a:pPr>
            <a:endParaRPr lang="en-US" sz="2400" b="1">
              <a:solidFill>
                <a:schemeClr val="bg1"/>
              </a:solidFill>
              <a:latin typeface="Trebuchet MS" pitchFamily="34" charset="0"/>
            </a:endParaRPr>
          </a:p>
          <a:p>
            <a:pPr>
              <a:lnSpc>
                <a:spcPts val="4200"/>
              </a:lnSpc>
              <a:defRPr/>
            </a:pPr>
            <a:endParaRPr lang="en-US" sz="2400" b="1">
              <a:solidFill>
                <a:srgbClr val="FFFF00"/>
              </a:solidFill>
              <a:latin typeface="Trebuchet MS" pitchFamily="34" charset="0"/>
            </a:endParaRPr>
          </a:p>
          <a:p>
            <a:pPr algn="ctr">
              <a:lnSpc>
                <a:spcPts val="4200"/>
              </a:lnSpc>
              <a:defRPr/>
            </a:pPr>
            <a:endParaRPr lang="en-US" sz="3600" b="1">
              <a:solidFill>
                <a:srgbClr val="FFFFFF"/>
              </a:solidFill>
              <a:latin typeface="Trebuchet MS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-12098338" y="23720425"/>
            <a:ext cx="11687175" cy="7762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52248" rIns="104498" bIns="52248" anchor="ctr"/>
          <a:lstStyle/>
          <a:p>
            <a:pPr algn="ctr" defTabSz="5015886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3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46863" y="15217775"/>
            <a:ext cx="5530850" cy="305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04625" y="12334875"/>
            <a:ext cx="688975" cy="438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4" name="TextBox 43"/>
          <p:cNvSpPr txBox="1">
            <a:spLocks noChangeArrowheads="1"/>
          </p:cNvSpPr>
          <p:nvPr/>
        </p:nvSpPr>
        <p:spPr bwMode="auto">
          <a:xfrm>
            <a:off x="52036663" y="30870525"/>
            <a:ext cx="10687050" cy="195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498" tIns="52248" rIns="104498" bIns="52248">
            <a:spAutoFit/>
          </a:bodyPr>
          <a:lstStyle>
            <a:lvl1pPr>
              <a:defRPr sz="9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9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9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9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9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5014913" fontAlgn="base">
              <a:spcBef>
                <a:spcPct val="0"/>
              </a:spcBef>
              <a:spcAft>
                <a:spcPct val="0"/>
              </a:spcAft>
              <a:defRPr sz="9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5014913" fontAlgn="base">
              <a:spcBef>
                <a:spcPct val="0"/>
              </a:spcBef>
              <a:spcAft>
                <a:spcPct val="0"/>
              </a:spcAft>
              <a:defRPr sz="9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5014913" fontAlgn="base">
              <a:spcBef>
                <a:spcPct val="0"/>
              </a:spcBef>
              <a:spcAft>
                <a:spcPct val="0"/>
              </a:spcAft>
              <a:defRPr sz="9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5014913" fontAlgn="base">
              <a:spcBef>
                <a:spcPct val="0"/>
              </a:spcBef>
              <a:spcAft>
                <a:spcPct val="0"/>
              </a:spcAft>
              <a:defRPr sz="9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ts val="3600"/>
              </a:lnSpc>
              <a:defRPr/>
            </a:pPr>
            <a:r>
              <a:rPr lang="en-US" sz="4000" dirty="0" smtClean="0">
                <a:solidFill>
                  <a:schemeClr val="bg1"/>
                </a:solidFill>
              </a:rPr>
              <a:t>© 2012 PosterPresentations.com</a:t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    </a:t>
            </a:r>
            <a:r>
              <a:rPr lang="en-US" sz="3600" dirty="0" smtClean="0">
                <a:solidFill>
                  <a:schemeClr val="bg1"/>
                </a:solidFill>
              </a:rPr>
              <a:t>2117 Fourth Street , Unit C</a:t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    Berkeley  CA  94710</a:t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    </a:t>
            </a:r>
            <a:r>
              <a:rPr lang="en-US" sz="3600" b="1" dirty="0" smtClean="0">
                <a:solidFill>
                  <a:srgbClr val="FFFF00"/>
                </a:solidFill>
              </a:rPr>
              <a:t>posterpresenter@gmail.com</a:t>
            </a:r>
            <a:endParaRPr lang="en-US" sz="4000" b="1" dirty="0" smtClean="0">
              <a:solidFill>
                <a:srgbClr val="FFFF00"/>
              </a:solidFill>
            </a:endParaRPr>
          </a:p>
        </p:txBody>
      </p:sp>
      <p:grpSp>
        <p:nvGrpSpPr>
          <p:cNvPr id="1035" name="Group 26"/>
          <p:cNvGrpSpPr>
            <a:grpSpLocks/>
          </p:cNvGrpSpPr>
          <p:nvPr/>
        </p:nvGrpSpPr>
        <p:grpSpPr bwMode="auto">
          <a:xfrm>
            <a:off x="-11617325" y="31149925"/>
            <a:ext cx="10772775" cy="1289050"/>
            <a:chOff x="44242388" y="28054064"/>
            <a:chExt cx="9771400" cy="1090621"/>
          </a:xfrm>
        </p:grpSpPr>
        <p:sp>
          <p:nvSpPr>
            <p:cNvPr id="28" name="Rounded Rectangle 27"/>
            <p:cNvSpPr/>
            <p:nvPr userDrawn="1"/>
          </p:nvSpPr>
          <p:spPr>
            <a:xfrm>
              <a:off x="44242388" y="28054064"/>
              <a:ext cx="9771400" cy="109062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219445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4388900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658335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877780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0972252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3166703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5361152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7555603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1044" name="Picture 32" descr="http://t2.gstatic.com/images?q=tbn:ANd9GcR4APHC6TT9w54M2zn_pvCiBxUNcspYPoVxirLRphBoJabfSvu7zw">
              <a:hlinkClick r:id="rId5"/>
            </p:cNvPr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341112" y="28126638"/>
              <a:ext cx="914400" cy="914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5" name="TextBox 32"/>
            <p:cNvSpPr txBox="1"/>
            <p:nvPr userDrawn="1"/>
          </p:nvSpPr>
          <p:spPr>
            <a:xfrm>
              <a:off x="45342498" y="28153456"/>
              <a:ext cx="8671290" cy="808564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defPPr>
                <a:defRPr lang="en-US"/>
              </a:defPPr>
              <a:lvl1pPr marL="0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19445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4388900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658335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77780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0972252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3166703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5361152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7555603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dirty="0" smtClean="0">
                  <a:solidFill>
                    <a:schemeClr val="tx2"/>
                  </a:solidFill>
                  <a:latin typeface="Trebuchet MS" pitchFamily="34" charset="0"/>
                </a:rPr>
                <a:t>Student discounts are available on our </a:t>
              </a:r>
              <a:r>
                <a:rPr lang="en-US" sz="2800" dirty="0" err="1" smtClean="0">
                  <a:solidFill>
                    <a:schemeClr val="tx2"/>
                  </a:solidFill>
                  <a:latin typeface="Trebuchet MS" pitchFamily="34" charset="0"/>
                </a:rPr>
                <a:t>Facebook</a:t>
              </a:r>
              <a:r>
                <a:rPr lang="en-US" sz="2800" dirty="0" smtClean="0">
                  <a:solidFill>
                    <a:schemeClr val="tx2"/>
                  </a:solidFill>
                  <a:latin typeface="Trebuchet MS" pitchFamily="34" charset="0"/>
                </a:rPr>
                <a:t> page.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dirty="0" smtClean="0">
                  <a:solidFill>
                    <a:schemeClr val="tx2"/>
                  </a:solidFill>
                  <a:latin typeface="Trebuchet MS" pitchFamily="34" charset="0"/>
                </a:rPr>
                <a:t>Go to </a:t>
              </a:r>
              <a:r>
                <a:rPr lang="en-US" sz="2800" u="sng" dirty="0" smtClean="0">
                  <a:solidFill>
                    <a:schemeClr val="tx2"/>
                  </a:solidFill>
                  <a:latin typeface="Trebuchet MS" pitchFamily="34" charset="0"/>
                </a:rPr>
                <a:t>PosterPresentations.com</a:t>
              </a:r>
              <a:r>
                <a:rPr lang="en-US" sz="2800" dirty="0" smtClean="0">
                  <a:solidFill>
                    <a:schemeClr val="tx2"/>
                  </a:solidFill>
                  <a:latin typeface="Trebuchet MS" pitchFamily="34" charset="0"/>
                </a:rPr>
                <a:t> and click on the FB icon.</a:t>
              </a:r>
              <a:endParaRPr lang="en-US" sz="2800" dirty="0">
                <a:solidFill>
                  <a:schemeClr val="tx2"/>
                </a:solidFill>
                <a:latin typeface="Trebuchet MS" pitchFamily="34" charset="0"/>
              </a:endParaRPr>
            </a:p>
          </p:txBody>
        </p:sp>
      </p:grpSp>
      <p:cxnSp>
        <p:nvCxnSpPr>
          <p:cNvPr id="41" name="Straight Connector 40"/>
          <p:cNvCxnSpPr/>
          <p:nvPr/>
        </p:nvCxnSpPr>
        <p:spPr>
          <a:xfrm>
            <a:off x="51592163" y="4441825"/>
            <a:ext cx="11725275" cy="3175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1592163" y="30629225"/>
            <a:ext cx="11725275" cy="3175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-12082463" y="13230225"/>
            <a:ext cx="11725275" cy="3175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 userDrawn="1"/>
        </p:nvSpPr>
        <p:spPr>
          <a:xfrm>
            <a:off x="1089025" y="5424488"/>
            <a:ext cx="11722100" cy="26736675"/>
          </a:xfrm>
          <a:prstGeom prst="roundRect">
            <a:avLst>
              <a:gd name="adj" fmla="val 9229"/>
            </a:avLst>
          </a:prstGeom>
          <a:gradFill>
            <a:gsLst>
              <a:gs pos="0">
                <a:srgbClr val="CDD2DE"/>
              </a:gs>
              <a:gs pos="0">
                <a:schemeClr val="tx2">
                  <a:lumMod val="40000"/>
                  <a:lumOff val="60000"/>
                </a:schemeClr>
              </a:gs>
              <a:gs pos="100000">
                <a:srgbClr val="F3F5FA"/>
              </a:gs>
            </a:gsLst>
            <a:lin ang="16200000" scaled="1"/>
          </a:gradFill>
          <a:ln>
            <a:solidFill>
              <a:schemeClr val="accent5">
                <a:lumMod val="50000"/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015886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Rounded Rectangle 22"/>
          <p:cNvSpPr/>
          <p:nvPr userDrawn="1"/>
        </p:nvSpPr>
        <p:spPr>
          <a:xfrm>
            <a:off x="13527088" y="5424488"/>
            <a:ext cx="11722100" cy="26736675"/>
          </a:xfrm>
          <a:prstGeom prst="roundRect">
            <a:avLst>
              <a:gd name="adj" fmla="val 9229"/>
            </a:avLst>
          </a:prstGeom>
          <a:gradFill>
            <a:gsLst>
              <a:gs pos="0">
                <a:srgbClr val="CDD2DE"/>
              </a:gs>
              <a:gs pos="0">
                <a:schemeClr val="tx2">
                  <a:lumMod val="40000"/>
                  <a:lumOff val="60000"/>
                </a:schemeClr>
              </a:gs>
              <a:gs pos="100000">
                <a:srgbClr val="F3F5FA"/>
              </a:gs>
            </a:gsLst>
            <a:lin ang="16200000" scaled="1"/>
          </a:gradFill>
          <a:ln>
            <a:solidFill>
              <a:schemeClr val="accent5">
                <a:lumMod val="50000"/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015886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Rounded Rectangle 25"/>
          <p:cNvSpPr/>
          <p:nvPr userDrawn="1"/>
        </p:nvSpPr>
        <p:spPr>
          <a:xfrm>
            <a:off x="25966738" y="5424488"/>
            <a:ext cx="11722100" cy="26736675"/>
          </a:xfrm>
          <a:prstGeom prst="roundRect">
            <a:avLst>
              <a:gd name="adj" fmla="val 9229"/>
            </a:avLst>
          </a:prstGeom>
          <a:gradFill>
            <a:gsLst>
              <a:gs pos="0">
                <a:srgbClr val="CDD2DE"/>
              </a:gs>
              <a:gs pos="0">
                <a:schemeClr val="tx2">
                  <a:lumMod val="40000"/>
                  <a:lumOff val="60000"/>
                </a:schemeClr>
              </a:gs>
              <a:gs pos="100000">
                <a:srgbClr val="F3F5FA"/>
              </a:gs>
            </a:gsLst>
            <a:lin ang="16200000" scaled="1"/>
          </a:gradFill>
          <a:ln>
            <a:solidFill>
              <a:schemeClr val="accent5">
                <a:lumMod val="50000"/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015886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Rounded Rectangle 29"/>
          <p:cNvSpPr/>
          <p:nvPr userDrawn="1"/>
        </p:nvSpPr>
        <p:spPr>
          <a:xfrm>
            <a:off x="38404800" y="5424488"/>
            <a:ext cx="11722100" cy="26736675"/>
          </a:xfrm>
          <a:prstGeom prst="roundRect">
            <a:avLst>
              <a:gd name="adj" fmla="val 9229"/>
            </a:avLst>
          </a:prstGeom>
          <a:gradFill>
            <a:gsLst>
              <a:gs pos="0">
                <a:srgbClr val="CDD2DE"/>
              </a:gs>
              <a:gs pos="0">
                <a:schemeClr val="tx2">
                  <a:lumMod val="40000"/>
                  <a:lumOff val="60000"/>
                </a:schemeClr>
              </a:gs>
              <a:gs pos="100000">
                <a:srgbClr val="F3F5FA"/>
              </a:gs>
            </a:gsLst>
            <a:lin ang="16200000" scaled="1"/>
          </a:gradFill>
          <a:ln>
            <a:solidFill>
              <a:schemeClr val="accent5">
                <a:lumMod val="50000"/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015886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Rectangle 24"/>
          <p:cNvSpPr/>
          <p:nvPr userDrawn="1"/>
        </p:nvSpPr>
        <p:spPr>
          <a:xfrm>
            <a:off x="-12136438" y="19965842"/>
            <a:ext cx="11687175" cy="7762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52248" rIns="104498" bIns="52248" anchor="ctr"/>
          <a:lstStyle/>
          <a:p>
            <a:pPr algn="ctr" defTabSz="5015886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iming>
    <p:tnLst>
      <p:par>
        <p:cTn id="1" dur="indefinite" restart="never" nodeType="tmRoot"/>
      </p:par>
    </p:tnLst>
  </p:timing>
  <p:txStyles>
    <p:titleStyle>
      <a:lvl1pPr algn="ctr" defTabSz="5014913" rtl="0" eaLnBrk="0" fontAlgn="base" hangingPunct="0">
        <a:spcBef>
          <a:spcPct val="0"/>
        </a:spcBef>
        <a:spcAft>
          <a:spcPct val="0"/>
        </a:spcAft>
        <a:defRPr sz="100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  <a:lvl2pPr algn="ctr" defTabSz="5014913" rtl="0" eaLnBrk="0" fontAlgn="base" hangingPunct="0">
        <a:spcBef>
          <a:spcPct val="0"/>
        </a:spcBef>
        <a:spcAft>
          <a:spcPct val="0"/>
        </a:spcAft>
        <a:defRPr sz="10000">
          <a:solidFill>
            <a:schemeClr val="bg1"/>
          </a:solidFill>
          <a:latin typeface="Trebuchet MS" pitchFamily="34" charset="0"/>
        </a:defRPr>
      </a:lvl2pPr>
      <a:lvl3pPr algn="ctr" defTabSz="5014913" rtl="0" eaLnBrk="0" fontAlgn="base" hangingPunct="0">
        <a:spcBef>
          <a:spcPct val="0"/>
        </a:spcBef>
        <a:spcAft>
          <a:spcPct val="0"/>
        </a:spcAft>
        <a:defRPr sz="10000">
          <a:solidFill>
            <a:schemeClr val="bg1"/>
          </a:solidFill>
          <a:latin typeface="Trebuchet MS" pitchFamily="34" charset="0"/>
        </a:defRPr>
      </a:lvl3pPr>
      <a:lvl4pPr algn="ctr" defTabSz="5014913" rtl="0" eaLnBrk="0" fontAlgn="base" hangingPunct="0">
        <a:spcBef>
          <a:spcPct val="0"/>
        </a:spcBef>
        <a:spcAft>
          <a:spcPct val="0"/>
        </a:spcAft>
        <a:defRPr sz="10000">
          <a:solidFill>
            <a:schemeClr val="bg1"/>
          </a:solidFill>
          <a:latin typeface="Trebuchet MS" pitchFamily="34" charset="0"/>
        </a:defRPr>
      </a:lvl4pPr>
      <a:lvl5pPr algn="ctr" defTabSz="5014913" rtl="0" eaLnBrk="0" fontAlgn="base" hangingPunct="0">
        <a:spcBef>
          <a:spcPct val="0"/>
        </a:spcBef>
        <a:spcAft>
          <a:spcPct val="0"/>
        </a:spcAft>
        <a:defRPr sz="10000">
          <a:solidFill>
            <a:schemeClr val="bg1"/>
          </a:solidFill>
          <a:latin typeface="Trebuchet MS" pitchFamily="34" charset="0"/>
        </a:defRPr>
      </a:lvl5pPr>
      <a:lvl6pPr marL="457200" algn="ctr" defTabSz="5014913" rtl="0" fontAlgn="base">
        <a:spcBef>
          <a:spcPct val="0"/>
        </a:spcBef>
        <a:spcAft>
          <a:spcPct val="0"/>
        </a:spcAft>
        <a:defRPr sz="10000">
          <a:solidFill>
            <a:schemeClr val="bg1"/>
          </a:solidFill>
          <a:latin typeface="Trebuchet MS" pitchFamily="34" charset="0"/>
        </a:defRPr>
      </a:lvl6pPr>
      <a:lvl7pPr marL="914400" algn="ctr" defTabSz="5014913" rtl="0" fontAlgn="base">
        <a:spcBef>
          <a:spcPct val="0"/>
        </a:spcBef>
        <a:spcAft>
          <a:spcPct val="0"/>
        </a:spcAft>
        <a:defRPr sz="10000">
          <a:solidFill>
            <a:schemeClr val="bg1"/>
          </a:solidFill>
          <a:latin typeface="Trebuchet MS" pitchFamily="34" charset="0"/>
        </a:defRPr>
      </a:lvl7pPr>
      <a:lvl8pPr marL="1371600" algn="ctr" defTabSz="5014913" rtl="0" fontAlgn="base">
        <a:spcBef>
          <a:spcPct val="0"/>
        </a:spcBef>
        <a:spcAft>
          <a:spcPct val="0"/>
        </a:spcAft>
        <a:defRPr sz="10000">
          <a:solidFill>
            <a:schemeClr val="bg1"/>
          </a:solidFill>
          <a:latin typeface="Trebuchet MS" pitchFamily="34" charset="0"/>
        </a:defRPr>
      </a:lvl8pPr>
      <a:lvl9pPr marL="1828800" algn="ctr" defTabSz="5014913" rtl="0" fontAlgn="base">
        <a:spcBef>
          <a:spcPct val="0"/>
        </a:spcBef>
        <a:spcAft>
          <a:spcPct val="0"/>
        </a:spcAft>
        <a:defRPr sz="10000">
          <a:solidFill>
            <a:schemeClr val="bg1"/>
          </a:solidFill>
          <a:latin typeface="Trebuchet MS" pitchFamily="34" charset="0"/>
        </a:defRPr>
      </a:lvl9pPr>
    </p:titleStyle>
    <p:bodyStyle>
      <a:lvl1pPr marL="1879600" indent="-1879600" algn="l" defTabSz="50149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7600" kern="1200">
          <a:solidFill>
            <a:schemeClr val="tx1"/>
          </a:solidFill>
          <a:latin typeface="+mn-lt"/>
          <a:ea typeface="+mn-ea"/>
          <a:cs typeface="+mn-cs"/>
        </a:defRPr>
      </a:lvl1pPr>
      <a:lvl2pPr marL="4075113" indent="-1566863" algn="l" defTabSz="50149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5400" kern="1200">
          <a:solidFill>
            <a:schemeClr val="tx1"/>
          </a:solidFill>
          <a:latin typeface="+mn-lt"/>
          <a:ea typeface="+mn-ea"/>
          <a:cs typeface="+mn-cs"/>
        </a:defRPr>
      </a:lvl2pPr>
      <a:lvl3pPr marL="6269038" indent="-1252538" algn="l" defTabSz="50149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3200" kern="1200">
          <a:solidFill>
            <a:schemeClr val="tx1"/>
          </a:solidFill>
          <a:latin typeface="+mn-lt"/>
          <a:ea typeface="+mn-ea"/>
          <a:cs typeface="+mn-cs"/>
        </a:defRPr>
      </a:lvl3pPr>
      <a:lvl4pPr marL="8777288" indent="-1252538" algn="l" defTabSz="50149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1000" kern="1200">
          <a:solidFill>
            <a:schemeClr val="tx1"/>
          </a:solidFill>
          <a:latin typeface="+mn-lt"/>
          <a:ea typeface="+mn-ea"/>
          <a:cs typeface="+mn-cs"/>
        </a:defRPr>
      </a:lvl4pPr>
      <a:lvl5pPr marL="11285538" indent="-1252538" algn="l" defTabSz="50149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1000" kern="1200">
          <a:solidFill>
            <a:schemeClr val="tx1"/>
          </a:solidFill>
          <a:latin typeface="+mn-lt"/>
          <a:ea typeface="+mn-ea"/>
          <a:cs typeface="+mn-cs"/>
        </a:defRPr>
      </a:lvl5pPr>
      <a:lvl6pPr marL="13793688" indent="-1253972" algn="l" defTabSz="5015886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6pPr>
      <a:lvl7pPr marL="16301630" indent="-1253972" algn="l" defTabSz="5015886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7pPr>
      <a:lvl8pPr marL="18809574" indent="-1253972" algn="l" defTabSz="5015886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17516" indent="-1253972" algn="l" defTabSz="5015886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15886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1pPr>
      <a:lvl2pPr marL="2507944" algn="l" defTabSz="5015886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2pPr>
      <a:lvl3pPr marL="5015886" algn="l" defTabSz="5015886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3pPr>
      <a:lvl4pPr marL="7523830" algn="l" defTabSz="5015886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4pPr>
      <a:lvl5pPr marL="10031772" algn="l" defTabSz="5015886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5pPr>
      <a:lvl6pPr marL="12539716" algn="l" defTabSz="5015886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6pPr>
      <a:lvl7pPr marL="15047660" algn="l" defTabSz="5015886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7pPr>
      <a:lvl8pPr marL="17555602" algn="l" defTabSz="5015886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8pPr>
      <a:lvl9pPr marL="20063546" algn="l" defTabSz="5015886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50000">
              <a:schemeClr val="accent5">
                <a:lumMod val="60000"/>
                <a:lumOff val="4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6"/>
          <p:cNvSpPr>
            <a:spLocks noChangeArrowheads="1"/>
          </p:cNvSpPr>
          <p:nvPr/>
        </p:nvSpPr>
        <p:spPr bwMode="auto">
          <a:xfrm>
            <a:off x="0" y="0"/>
            <a:ext cx="51206400" cy="48006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4498" tIns="52248" rIns="104498" bIns="52248" anchor="ctr"/>
          <a:lstStyle/>
          <a:p>
            <a:pPr defTabSz="5015886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4805363"/>
            <a:ext cx="51206400" cy="1524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104498" tIns="52248" rIns="104498" bIns="52248" anchor="ctr"/>
          <a:lstStyle/>
          <a:p>
            <a:pPr defTabSz="5015886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052" name="Text Box 14"/>
          <p:cNvSpPr txBox="1">
            <a:spLocks noChangeArrowheads="1"/>
          </p:cNvSpPr>
          <p:nvPr/>
        </p:nvSpPr>
        <p:spPr bwMode="auto">
          <a:xfrm>
            <a:off x="1952625" y="32358013"/>
            <a:ext cx="2933700" cy="382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00" tIns="52140" rIns="104300" bIns="52140">
            <a:spAutoFit/>
          </a:bodyPr>
          <a:lstStyle>
            <a:lvl1pPr>
              <a:defRPr sz="9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9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9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9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9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5014913" fontAlgn="base">
              <a:spcBef>
                <a:spcPct val="0"/>
              </a:spcBef>
              <a:spcAft>
                <a:spcPct val="0"/>
              </a:spcAft>
              <a:defRPr sz="9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5014913" fontAlgn="base">
              <a:spcBef>
                <a:spcPct val="0"/>
              </a:spcBef>
              <a:spcAft>
                <a:spcPct val="0"/>
              </a:spcAft>
              <a:defRPr sz="9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5014913" fontAlgn="base">
              <a:spcBef>
                <a:spcPct val="0"/>
              </a:spcBef>
              <a:spcAft>
                <a:spcPct val="0"/>
              </a:spcAft>
              <a:defRPr sz="9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5014913" fontAlgn="base">
              <a:spcBef>
                <a:spcPct val="0"/>
              </a:spcBef>
              <a:spcAft>
                <a:spcPct val="0"/>
              </a:spcAft>
              <a:defRPr sz="9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600" b="1" dirty="0" smtClean="0">
                <a:solidFill>
                  <a:srgbClr val="BFBFBF"/>
                </a:solidFill>
                <a:latin typeface="Arial" charset="0"/>
              </a:rPr>
              <a:t>RESEARCH POSTER PRESENTATION DESIGN © 2012</a:t>
            </a: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1200" b="1" dirty="0" smtClean="0">
                <a:solidFill>
                  <a:srgbClr val="BFBFBF"/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27" name="Rectangle 26"/>
          <p:cNvSpPr/>
          <p:nvPr/>
        </p:nvSpPr>
        <p:spPr>
          <a:xfrm>
            <a:off x="-16238538" y="0"/>
            <a:ext cx="15827375" cy="32918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996" tIns="417990" rIns="208996" bIns="208996"/>
          <a:lstStyle/>
          <a:p>
            <a:pPr algn="ctr" defTabSz="501588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b="1" dirty="0">
                <a:solidFill>
                  <a:schemeClr val="bg1"/>
                </a:solidFill>
                <a:latin typeface="Trebuchet MS" pitchFamily="34" charset="0"/>
              </a:rPr>
              <a:t>QUICK DESIGN GUIDE</a:t>
            </a:r>
          </a:p>
          <a:p>
            <a:pPr algn="ctr" defTabSz="501588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600" b="1" dirty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 defTabSz="5015886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b="1" dirty="0">
              <a:latin typeface="Trebuchet MS" pitchFamily="34" charset="0"/>
            </a:endParaRPr>
          </a:p>
          <a:p>
            <a:pPr defTabSz="50162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Trebuchet MS" pitchFamily="34" charset="0"/>
              </a:rPr>
              <a:t>This PowerPoint 2007 template produces a 36”x56” professional  poster. It will save you valuable time placing titles, subtitles, text, and graphics. </a:t>
            </a:r>
          </a:p>
          <a:p>
            <a:pPr defTabSz="501625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>
              <a:latin typeface="Trebuchet MS" pitchFamily="34" charset="0"/>
            </a:endParaRPr>
          </a:p>
          <a:p>
            <a:pPr defTabSz="50162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Trebuchet MS" pitchFamily="34" charset="0"/>
              </a:rPr>
              <a:t>Use it to create your presentation. Then send it to </a:t>
            </a:r>
            <a:r>
              <a:rPr lang="en-US" sz="3600" b="1" dirty="0">
                <a:latin typeface="Trebuchet MS" pitchFamily="34" charset="0"/>
              </a:rPr>
              <a:t>PosterPresentations.com</a:t>
            </a:r>
            <a:r>
              <a:rPr lang="en-US" sz="3600" dirty="0">
                <a:latin typeface="Trebuchet MS" pitchFamily="34" charset="0"/>
              </a:rPr>
              <a:t> for premium quality, same day affordable printing.</a:t>
            </a:r>
            <a:br>
              <a:rPr lang="en-US" sz="3600" dirty="0">
                <a:latin typeface="Trebuchet MS" pitchFamily="34" charset="0"/>
              </a:rPr>
            </a:br>
            <a:endParaRPr lang="en-US" sz="3600" dirty="0">
              <a:latin typeface="Trebuchet MS" pitchFamily="34" charset="0"/>
            </a:endParaRPr>
          </a:p>
          <a:p>
            <a:pPr defTabSz="50162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Trebuchet MS" pitchFamily="34" charset="0"/>
              </a:rPr>
              <a:t>We provide a series of </a:t>
            </a:r>
            <a:r>
              <a:rPr lang="en-US" sz="3600" b="1" dirty="0">
                <a:latin typeface="Trebuchet MS" pitchFamily="34" charset="0"/>
              </a:rPr>
              <a:t>online tutorials</a:t>
            </a:r>
            <a:r>
              <a:rPr lang="en-US" sz="3600" dirty="0">
                <a:latin typeface="Trebuchet MS" pitchFamily="34" charset="0"/>
              </a:rPr>
              <a:t> that will guide you through the poster design process and answer your poster production questions. </a:t>
            </a:r>
          </a:p>
          <a:p>
            <a:pPr defTabSz="501625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>
              <a:latin typeface="Trebuchet MS" pitchFamily="34" charset="0"/>
            </a:endParaRPr>
          </a:p>
          <a:p>
            <a:pPr defTabSz="50162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Trebuchet MS" pitchFamily="34" charset="0"/>
              </a:rPr>
              <a:t>View our online tutorials at:</a:t>
            </a:r>
            <a:br>
              <a:rPr lang="en-US" sz="3600" dirty="0">
                <a:latin typeface="Trebuchet MS" pitchFamily="34" charset="0"/>
              </a:rPr>
            </a:br>
            <a:r>
              <a:rPr lang="en-US" sz="3600" dirty="0">
                <a:solidFill>
                  <a:srgbClr val="FFFF00"/>
                </a:solidFill>
                <a:latin typeface="Trebuchet MS" pitchFamily="34" charset="0"/>
              </a:rPr>
              <a:t> http://bit.ly/Poster_creation_help </a:t>
            </a:r>
            <a:r>
              <a:rPr lang="en-US" sz="3600" dirty="0">
                <a:latin typeface="Trebuchet MS" pitchFamily="34" charset="0"/>
              </a:rPr>
              <a:t/>
            </a:r>
            <a:br>
              <a:rPr lang="en-US" sz="3600" dirty="0">
                <a:latin typeface="Trebuchet MS" pitchFamily="34" charset="0"/>
              </a:rPr>
            </a:br>
            <a:r>
              <a:rPr lang="en-US" sz="3600" dirty="0">
                <a:latin typeface="Trebuchet MS" pitchFamily="34" charset="0"/>
              </a:rPr>
              <a:t>(copy and paste the link into your web browser).</a:t>
            </a:r>
          </a:p>
          <a:p>
            <a:pPr defTabSz="501625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>
              <a:latin typeface="Trebuchet MS" pitchFamily="34" charset="0"/>
            </a:endParaRPr>
          </a:p>
          <a:p>
            <a:pPr defTabSz="50162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Trebuchet MS" pitchFamily="34" charset="0"/>
              </a:rPr>
              <a:t>For assistance and to order your printed poster</a:t>
            </a:r>
            <a:r>
              <a:rPr lang="en-US" sz="3600" dirty="0">
                <a:solidFill>
                  <a:schemeClr val="bg1"/>
                </a:solidFill>
                <a:latin typeface="Trebuchet MS" pitchFamily="34" charset="0"/>
              </a:rPr>
              <a:t> call </a:t>
            </a:r>
            <a:r>
              <a:rPr lang="en-US" sz="3600" b="1" dirty="0">
                <a:solidFill>
                  <a:srgbClr val="FFFF00"/>
                </a:solidFill>
                <a:latin typeface="Trebuchet MS" pitchFamily="34" charset="0"/>
              </a:rPr>
              <a:t>PosterPresentations.com</a:t>
            </a:r>
            <a:r>
              <a:rPr lang="en-US" sz="3600" dirty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en-US" sz="3600" dirty="0">
                <a:latin typeface="Trebuchet MS" pitchFamily="34" charset="0"/>
              </a:rPr>
              <a:t>at </a:t>
            </a:r>
            <a:r>
              <a:rPr lang="en-US" sz="4600" b="1" dirty="0">
                <a:solidFill>
                  <a:srgbClr val="FFFF00"/>
                </a:solidFill>
                <a:latin typeface="Trebuchet MS" pitchFamily="34" charset="0"/>
              </a:rPr>
              <a:t>1.866.649.3004</a:t>
            </a:r>
          </a:p>
          <a:p>
            <a:pPr defTabSz="501625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600" b="1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501625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6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 defTabSz="501588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b="1" dirty="0">
                <a:solidFill>
                  <a:schemeClr val="bg1"/>
                </a:solidFill>
                <a:latin typeface="Trebuchet MS" pitchFamily="34" charset="0"/>
              </a:rPr>
              <a:t>Object Placeholders</a:t>
            </a:r>
          </a:p>
          <a:p>
            <a:pPr algn="ctr" defTabSz="5015886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50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50162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Trebuchet MS" pitchFamily="34" charset="0"/>
              </a:rPr>
              <a:t>Use the placeholders provided below to add new elements to your poster: Drag a placeholder onto the poster area, size it, and click it to edit.</a:t>
            </a:r>
          </a:p>
          <a:p>
            <a:pPr defTabSz="501625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>
              <a:latin typeface="Trebuchet MS" pitchFamily="34" charset="0"/>
            </a:endParaRPr>
          </a:p>
          <a:p>
            <a:pPr defTabSz="50162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FFFF00"/>
                </a:solidFill>
                <a:latin typeface="Trebuchet MS" pitchFamily="34" charset="0"/>
              </a:rPr>
              <a:t>Section Header placeholder</a:t>
            </a:r>
          </a:p>
          <a:p>
            <a:pPr defTabSz="50162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Trebuchet MS" pitchFamily="34" charset="0"/>
              </a:rPr>
              <a:t>Use section headers to separate topics or concepts within your presentation. </a:t>
            </a:r>
          </a:p>
          <a:p>
            <a:pPr defTabSz="501625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>
              <a:latin typeface="Trebuchet MS" pitchFamily="34" charset="0"/>
            </a:endParaRPr>
          </a:p>
          <a:p>
            <a:pPr defTabSz="501625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>
              <a:latin typeface="Trebuchet MS" pitchFamily="34" charset="0"/>
            </a:endParaRPr>
          </a:p>
          <a:p>
            <a:pPr defTabSz="501625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>
              <a:latin typeface="Trebuchet MS" pitchFamily="34" charset="0"/>
            </a:endParaRPr>
          </a:p>
          <a:p>
            <a:pPr defTabSz="501625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b="1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50162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FFFF00"/>
                </a:solidFill>
                <a:latin typeface="Trebuchet MS" pitchFamily="34" charset="0"/>
              </a:rPr>
              <a:t>Text placeholder</a:t>
            </a:r>
          </a:p>
          <a:p>
            <a:pPr defTabSz="50162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Trebuchet MS" pitchFamily="34" charset="0"/>
              </a:rPr>
              <a:t>Move this preformatted text placeholder to the poster to add a new body of text.</a:t>
            </a:r>
          </a:p>
          <a:p>
            <a:pPr defTabSz="501625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>
              <a:latin typeface="Trebuchet MS" pitchFamily="34" charset="0"/>
            </a:endParaRPr>
          </a:p>
          <a:p>
            <a:pPr defTabSz="501625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>
              <a:latin typeface="Trebuchet MS" pitchFamily="34" charset="0"/>
            </a:endParaRPr>
          </a:p>
          <a:p>
            <a:pPr defTabSz="501625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>
              <a:latin typeface="Trebuchet MS" pitchFamily="34" charset="0"/>
            </a:endParaRPr>
          </a:p>
          <a:p>
            <a:pPr defTabSz="501625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>
              <a:latin typeface="Trebuchet MS" pitchFamily="34" charset="0"/>
            </a:endParaRPr>
          </a:p>
          <a:p>
            <a:pPr defTabSz="50162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FFFF00"/>
                </a:solidFill>
                <a:latin typeface="Trebuchet MS" pitchFamily="34" charset="0"/>
              </a:rPr>
              <a:t>Picture placeholder</a:t>
            </a:r>
          </a:p>
          <a:p>
            <a:pPr defTabSz="50162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Trebuchet MS" pitchFamily="34" charset="0"/>
              </a:rPr>
              <a:t>Move this graphic placeholder onto your poster, size it first, and then click it to add a picture to the poster.</a:t>
            </a:r>
          </a:p>
          <a:p>
            <a:pPr defTabSz="501625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>
              <a:latin typeface="Trebuchet MS" pitchFamily="34" charset="0"/>
            </a:endParaRPr>
          </a:p>
          <a:p>
            <a:pPr defTabSz="501625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>
              <a:latin typeface="Trebuchet MS" pitchFamily="34" charset="0"/>
            </a:endParaRPr>
          </a:p>
          <a:p>
            <a:pPr defTabSz="501625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>
              <a:latin typeface="Trebuchet MS" pitchFamily="34" charset="0"/>
            </a:endParaRPr>
          </a:p>
          <a:p>
            <a:pPr algn="ctr" defTabSz="5015886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50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 defTabSz="5015886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50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 defTabSz="5015886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50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 defTabSz="5015886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50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501625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>
              <a:latin typeface="Trebuchet MS" pitchFamily="34" charset="0"/>
            </a:endParaRPr>
          </a:p>
          <a:p>
            <a:pPr algn="ctr" defTabSz="5015886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501625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 defTabSz="5015886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5000" b="1" dirty="0">
              <a:latin typeface="Trebuchet MS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1592163" y="0"/>
            <a:ext cx="11725275" cy="32918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996" tIns="417990" rIns="208996" bIns="208996"/>
          <a:lstStyle/>
          <a:p>
            <a:pPr algn="ctr">
              <a:lnSpc>
                <a:spcPts val="4800"/>
              </a:lnSpc>
              <a:defRPr/>
            </a:pPr>
            <a:r>
              <a:rPr lang="en-US" sz="4800" b="1">
                <a:solidFill>
                  <a:schemeClr val="bg1"/>
                </a:solidFill>
                <a:latin typeface="Trebuchet MS" pitchFamily="34" charset="0"/>
              </a:rPr>
              <a:t>QUICK TIPS</a:t>
            </a:r>
          </a:p>
          <a:p>
            <a:pPr algn="ctr">
              <a:lnSpc>
                <a:spcPts val="4800"/>
              </a:lnSpc>
              <a:defRPr/>
            </a:pPr>
            <a:r>
              <a:rPr lang="en-US" sz="4800" b="1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>
              <a:lnSpc>
                <a:spcPts val="4200"/>
              </a:lnSpc>
              <a:defRPr/>
            </a:pPr>
            <a:r>
              <a:rPr lang="en-US" sz="3600">
                <a:solidFill>
                  <a:srgbClr val="FFFFFF"/>
                </a:solidFill>
                <a:latin typeface="Trebuchet MS" pitchFamily="34" charset="0"/>
              </a:rPr>
              <a:t>This PowerPoint template requires basic PowerPoint (version 2007 or newer) skills. Below is a list of commonly asked questions specific to this template. </a:t>
            </a:r>
            <a:br>
              <a:rPr lang="en-US" sz="3600">
                <a:solidFill>
                  <a:srgbClr val="FFFFFF"/>
                </a:solidFill>
                <a:latin typeface="Trebuchet MS" pitchFamily="34" charset="0"/>
              </a:rPr>
            </a:br>
            <a:r>
              <a:rPr lang="en-US" sz="3600">
                <a:solidFill>
                  <a:srgbClr val="FFFFFF"/>
                </a:solidFill>
                <a:latin typeface="Trebuchet MS" pitchFamily="34" charset="0"/>
              </a:rPr>
              <a:t>If you are using an older version of PowerPoint some template features may not work properly.</a:t>
            </a:r>
            <a:endParaRPr lang="en-US" sz="4800" b="1">
              <a:solidFill>
                <a:srgbClr val="FFFF00"/>
              </a:solidFill>
              <a:latin typeface="Trebuchet MS" pitchFamily="34" charset="0"/>
            </a:endParaRPr>
          </a:p>
          <a:p>
            <a:pPr>
              <a:lnSpc>
                <a:spcPts val="4200"/>
              </a:lnSpc>
              <a:defRPr/>
            </a:pPr>
            <a:endParaRPr lang="en-US" sz="4800" b="1">
              <a:solidFill>
                <a:srgbClr val="FFFF00"/>
              </a:solidFill>
              <a:latin typeface="Trebuchet MS" pitchFamily="34" charset="0"/>
            </a:endParaRPr>
          </a:p>
          <a:p>
            <a:pPr algn="ctr">
              <a:lnSpc>
                <a:spcPts val="4200"/>
              </a:lnSpc>
              <a:defRPr/>
            </a:pPr>
            <a:r>
              <a:rPr lang="en-US" sz="4800" b="1">
                <a:solidFill>
                  <a:schemeClr val="bg1"/>
                </a:solidFill>
                <a:latin typeface="Trebuchet MS" pitchFamily="34" charset="0"/>
              </a:rPr>
              <a:t>Using the template</a:t>
            </a:r>
          </a:p>
          <a:p>
            <a:pPr>
              <a:lnSpc>
                <a:spcPts val="4200"/>
              </a:lnSpc>
              <a:defRPr/>
            </a:pPr>
            <a:r>
              <a:rPr lang="en-US" sz="3600" b="1">
                <a:solidFill>
                  <a:srgbClr val="FFFF00"/>
                </a:solidFill>
                <a:latin typeface="Trebuchet MS" pitchFamily="34" charset="0"/>
              </a:rPr>
              <a:t>Verifying the quality of your graphics</a:t>
            </a:r>
          </a:p>
          <a:p>
            <a:pPr>
              <a:lnSpc>
                <a:spcPts val="4200"/>
              </a:lnSpc>
              <a:defRPr/>
            </a:pPr>
            <a:r>
              <a:rPr lang="en-US" sz="3600">
                <a:solidFill>
                  <a:srgbClr val="FFFFFF"/>
                </a:solidFill>
                <a:latin typeface="Trebuchet MS" pitchFamily="34" charset="0"/>
              </a:rPr>
              <a:t>Go to the VIEW menu and click on ZOOM to set your preferred magnification. This template is at 100% the size of the final poster. All text and graphics will be printed at 100% their size. To see what your poster will look like when printed, set the zoom to 100% and evaluate the quality of all your graphics before you submit your poster for printing.</a:t>
            </a:r>
            <a:br>
              <a:rPr lang="en-US" sz="3600">
                <a:solidFill>
                  <a:srgbClr val="FFFFFF"/>
                </a:solidFill>
                <a:latin typeface="Trebuchet MS" pitchFamily="34" charset="0"/>
              </a:rPr>
            </a:br>
            <a:endParaRPr lang="en-US" sz="3600">
              <a:solidFill>
                <a:srgbClr val="FFFFFF"/>
              </a:solidFill>
              <a:latin typeface="Trebuchet MS" pitchFamily="34" charset="0"/>
            </a:endParaRPr>
          </a:p>
          <a:p>
            <a:pPr>
              <a:lnSpc>
                <a:spcPts val="4200"/>
              </a:lnSpc>
              <a:defRPr/>
            </a:pPr>
            <a:r>
              <a:rPr lang="en-US" sz="3600" b="1">
                <a:solidFill>
                  <a:srgbClr val="FFFF00"/>
                </a:solidFill>
                <a:latin typeface="Trebuchet MS" pitchFamily="34" charset="0"/>
              </a:rPr>
              <a:t>Using the placeholders</a:t>
            </a:r>
          </a:p>
          <a:p>
            <a:pPr>
              <a:lnSpc>
                <a:spcPts val="4200"/>
              </a:lnSpc>
              <a:defRPr/>
            </a:pPr>
            <a:r>
              <a:rPr lang="en-US" sz="3600">
                <a:solidFill>
                  <a:srgbClr val="FFFFFF"/>
                </a:solidFill>
                <a:latin typeface="Trebuchet MS" pitchFamily="34" charset="0"/>
              </a:rPr>
              <a:t>To add text to this template click inside a placeholder and type in or paste your text. To move a placeholder, click on it </a:t>
            </a:r>
            <a:r>
              <a:rPr lang="en-US" sz="3600" u="sng">
                <a:solidFill>
                  <a:srgbClr val="FFFFFF"/>
                </a:solidFill>
                <a:latin typeface="Trebuchet MS" pitchFamily="34" charset="0"/>
              </a:rPr>
              <a:t>once</a:t>
            </a:r>
            <a:r>
              <a:rPr lang="en-US" sz="3600">
                <a:solidFill>
                  <a:srgbClr val="FFFFFF"/>
                </a:solidFill>
                <a:latin typeface="Trebuchet MS" pitchFamily="34" charset="0"/>
              </a:rPr>
              <a:t> (to select it), place your cursor on its frame and your cursor will change to this symbol:         Then, click </a:t>
            </a:r>
            <a:r>
              <a:rPr lang="en-US" sz="3600" u="sng">
                <a:solidFill>
                  <a:srgbClr val="FFFFFF"/>
                </a:solidFill>
                <a:latin typeface="Trebuchet MS" pitchFamily="34" charset="0"/>
              </a:rPr>
              <a:t>once</a:t>
            </a:r>
            <a:r>
              <a:rPr lang="en-US" sz="3600">
                <a:solidFill>
                  <a:srgbClr val="FFFFFF"/>
                </a:solidFill>
                <a:latin typeface="Trebuchet MS" pitchFamily="34" charset="0"/>
              </a:rPr>
              <a:t> and drag it to its new location where you can resize it as needed. Additional placeholders can be found on the left side of this template.</a:t>
            </a:r>
          </a:p>
          <a:p>
            <a:pPr>
              <a:lnSpc>
                <a:spcPts val="4200"/>
              </a:lnSpc>
              <a:defRPr/>
            </a:pPr>
            <a:endParaRPr lang="en-US" sz="3600" b="1">
              <a:solidFill>
                <a:srgbClr val="FFFF00"/>
              </a:solidFill>
              <a:latin typeface="Trebuchet MS" pitchFamily="34" charset="0"/>
            </a:endParaRPr>
          </a:p>
          <a:p>
            <a:pPr>
              <a:lnSpc>
                <a:spcPts val="4200"/>
              </a:lnSpc>
              <a:defRPr/>
            </a:pPr>
            <a:r>
              <a:rPr lang="en-US" sz="3600" b="1">
                <a:solidFill>
                  <a:srgbClr val="FFFF00"/>
                </a:solidFill>
                <a:latin typeface="Trebuchet MS" pitchFamily="34" charset="0"/>
              </a:rPr>
              <a:t>Modifying the layout</a:t>
            </a:r>
          </a:p>
          <a:p>
            <a:pPr>
              <a:lnSpc>
                <a:spcPts val="4200"/>
              </a:lnSpc>
              <a:defRPr/>
            </a:pPr>
            <a:r>
              <a:rPr lang="en-US" sz="3600">
                <a:solidFill>
                  <a:srgbClr val="FFFFFF"/>
                </a:solidFill>
                <a:latin typeface="Trebuchet MS" pitchFamily="34" charset="0"/>
              </a:rPr>
              <a:t>This template has four</a:t>
            </a:r>
          </a:p>
          <a:p>
            <a:pPr>
              <a:lnSpc>
                <a:spcPts val="4200"/>
              </a:lnSpc>
              <a:defRPr/>
            </a:pPr>
            <a:r>
              <a:rPr lang="en-US" sz="3600">
                <a:solidFill>
                  <a:srgbClr val="FFFFFF"/>
                </a:solidFill>
                <a:latin typeface="Trebuchet MS" pitchFamily="34" charset="0"/>
              </a:rPr>
              <a:t>different column layouts. </a:t>
            </a:r>
          </a:p>
          <a:p>
            <a:pPr>
              <a:lnSpc>
                <a:spcPts val="4200"/>
              </a:lnSpc>
              <a:defRPr/>
            </a:pPr>
            <a:r>
              <a:rPr lang="en-US" sz="3600" u="sng">
                <a:solidFill>
                  <a:srgbClr val="FFFFFF"/>
                </a:solidFill>
                <a:latin typeface="Trebuchet MS" pitchFamily="34" charset="0"/>
              </a:rPr>
              <a:t>Right-click</a:t>
            </a:r>
            <a:r>
              <a:rPr lang="en-US" sz="3600">
                <a:solidFill>
                  <a:srgbClr val="FFFFFF"/>
                </a:solidFill>
                <a:latin typeface="Trebuchet MS" pitchFamily="34" charset="0"/>
              </a:rPr>
              <a:t> your mouse</a:t>
            </a:r>
          </a:p>
          <a:p>
            <a:pPr>
              <a:lnSpc>
                <a:spcPts val="4200"/>
              </a:lnSpc>
              <a:defRPr/>
            </a:pPr>
            <a:r>
              <a:rPr lang="en-US" sz="3600">
                <a:solidFill>
                  <a:srgbClr val="FFFFFF"/>
                </a:solidFill>
                <a:latin typeface="Trebuchet MS" pitchFamily="34" charset="0"/>
              </a:rPr>
              <a:t>on the background and </a:t>
            </a:r>
          </a:p>
          <a:p>
            <a:pPr>
              <a:lnSpc>
                <a:spcPts val="4200"/>
              </a:lnSpc>
              <a:defRPr/>
            </a:pPr>
            <a:r>
              <a:rPr lang="en-US" sz="3600">
                <a:solidFill>
                  <a:srgbClr val="FFFFFF"/>
                </a:solidFill>
                <a:latin typeface="Trebuchet MS" pitchFamily="34" charset="0"/>
              </a:rPr>
              <a:t>click on “Layout” to see </a:t>
            </a:r>
          </a:p>
          <a:p>
            <a:pPr>
              <a:lnSpc>
                <a:spcPts val="4200"/>
              </a:lnSpc>
              <a:defRPr/>
            </a:pPr>
            <a:r>
              <a:rPr lang="en-US" sz="3600">
                <a:solidFill>
                  <a:srgbClr val="FFFFFF"/>
                </a:solidFill>
                <a:latin typeface="Trebuchet MS" pitchFamily="34" charset="0"/>
              </a:rPr>
              <a:t>the layout options.</a:t>
            </a:r>
          </a:p>
          <a:p>
            <a:pPr>
              <a:lnSpc>
                <a:spcPts val="4200"/>
              </a:lnSpc>
              <a:defRPr/>
            </a:pPr>
            <a:r>
              <a:rPr lang="en-US" sz="3600">
                <a:solidFill>
                  <a:srgbClr val="FFFFFF"/>
                </a:solidFill>
                <a:latin typeface="Trebuchet MS" pitchFamily="34" charset="0"/>
              </a:rPr>
              <a:t>The columns in the provided layouts are fixed and cannot be moved but advanced users can modify any layout by going to VIEW and then SLIDE MASTER.</a:t>
            </a:r>
          </a:p>
          <a:p>
            <a:pPr>
              <a:lnSpc>
                <a:spcPts val="4200"/>
              </a:lnSpc>
              <a:defRPr/>
            </a:pPr>
            <a:endParaRPr lang="en-US" sz="3600">
              <a:solidFill>
                <a:srgbClr val="FFFFFF"/>
              </a:solidFill>
              <a:latin typeface="Trebuchet MS" pitchFamily="34" charset="0"/>
            </a:endParaRPr>
          </a:p>
          <a:p>
            <a:pPr>
              <a:lnSpc>
                <a:spcPts val="4200"/>
              </a:lnSpc>
              <a:defRPr/>
            </a:pPr>
            <a:r>
              <a:rPr lang="en-US" sz="3600" b="1">
                <a:solidFill>
                  <a:srgbClr val="FFFF00"/>
                </a:solidFill>
                <a:latin typeface="Trebuchet MS" pitchFamily="34" charset="0"/>
              </a:rPr>
              <a:t>Importing text and graphics from external sources</a:t>
            </a:r>
          </a:p>
          <a:p>
            <a:pPr>
              <a:lnSpc>
                <a:spcPts val="4200"/>
              </a:lnSpc>
              <a:defRPr/>
            </a:pPr>
            <a:r>
              <a:rPr lang="en-US" sz="3600" b="1" u="sng">
                <a:solidFill>
                  <a:srgbClr val="FFFFFF"/>
                </a:solidFill>
                <a:latin typeface="Trebuchet MS" pitchFamily="34" charset="0"/>
              </a:rPr>
              <a:t>TEXT: </a:t>
            </a:r>
            <a:r>
              <a:rPr lang="en-US" sz="3600">
                <a:solidFill>
                  <a:srgbClr val="FFFFFF"/>
                </a:solidFill>
                <a:latin typeface="Trebuchet MS" pitchFamily="34" charset="0"/>
              </a:rPr>
              <a:t>Paste or type your text into a pre-existing placeholder or drag in a new placeholder from the left side of the template. Move it anywhere as needed.</a:t>
            </a:r>
          </a:p>
          <a:p>
            <a:pPr>
              <a:lnSpc>
                <a:spcPts val="4200"/>
              </a:lnSpc>
              <a:defRPr/>
            </a:pPr>
            <a:r>
              <a:rPr lang="en-US" sz="3600" b="1" u="sng">
                <a:solidFill>
                  <a:srgbClr val="FFFFFF"/>
                </a:solidFill>
                <a:latin typeface="Trebuchet MS" pitchFamily="34" charset="0"/>
              </a:rPr>
              <a:t>PHOTOS: </a:t>
            </a:r>
            <a:r>
              <a:rPr lang="en-US" sz="3600">
                <a:solidFill>
                  <a:srgbClr val="FFFFFF"/>
                </a:solidFill>
                <a:latin typeface="Trebuchet MS" pitchFamily="34" charset="0"/>
              </a:rPr>
              <a:t>Drag in a picture placeholder, size it </a:t>
            </a:r>
            <a:r>
              <a:rPr lang="en-US" sz="3600" u="sng">
                <a:solidFill>
                  <a:srgbClr val="FFFFFF"/>
                </a:solidFill>
                <a:latin typeface="Trebuchet MS" pitchFamily="34" charset="0"/>
              </a:rPr>
              <a:t>first</a:t>
            </a:r>
            <a:r>
              <a:rPr lang="en-US" sz="3600">
                <a:solidFill>
                  <a:srgbClr val="FFFFFF"/>
                </a:solidFill>
                <a:latin typeface="Trebuchet MS" pitchFamily="34" charset="0"/>
              </a:rPr>
              <a:t>, click in it and insert a photo from the menu.</a:t>
            </a:r>
          </a:p>
          <a:p>
            <a:pPr>
              <a:lnSpc>
                <a:spcPts val="4200"/>
              </a:lnSpc>
              <a:defRPr/>
            </a:pPr>
            <a:r>
              <a:rPr lang="en-US" sz="3600" b="1" u="sng">
                <a:solidFill>
                  <a:srgbClr val="FFFFFF"/>
                </a:solidFill>
                <a:latin typeface="Trebuchet MS" pitchFamily="34" charset="0"/>
              </a:rPr>
              <a:t>TABLES: </a:t>
            </a:r>
            <a:r>
              <a:rPr lang="en-US" sz="3600">
                <a:solidFill>
                  <a:srgbClr val="FFFFFF"/>
                </a:solidFill>
                <a:latin typeface="Trebuchet MS" pitchFamily="34" charset="0"/>
              </a:rPr>
              <a:t>You can copy and paste a table from an external document onto this poster template. To make the text fit better in the cells of an imported table, </a:t>
            </a:r>
            <a:r>
              <a:rPr lang="en-US" sz="3600" u="sng">
                <a:solidFill>
                  <a:srgbClr val="FFFFFF"/>
                </a:solidFill>
                <a:latin typeface="Trebuchet MS" pitchFamily="34" charset="0"/>
              </a:rPr>
              <a:t>right-click</a:t>
            </a:r>
            <a:r>
              <a:rPr lang="en-US" sz="3600">
                <a:solidFill>
                  <a:srgbClr val="FFFFFF"/>
                </a:solidFill>
                <a:latin typeface="Trebuchet MS" pitchFamily="34" charset="0"/>
              </a:rPr>
              <a:t> on the table, click FORMAT SHAPE  then click on TEXT BOX and change the INTERNAL MARGIN values to 0.25</a:t>
            </a:r>
          </a:p>
          <a:p>
            <a:pPr>
              <a:lnSpc>
                <a:spcPts val="4200"/>
              </a:lnSpc>
              <a:defRPr/>
            </a:pPr>
            <a:endParaRPr lang="en-US" sz="3600">
              <a:solidFill>
                <a:srgbClr val="FFFFFF"/>
              </a:solidFill>
              <a:latin typeface="Trebuchet MS" pitchFamily="34" charset="0"/>
            </a:endParaRPr>
          </a:p>
          <a:p>
            <a:pPr>
              <a:defRPr/>
            </a:pPr>
            <a:r>
              <a:rPr lang="en-US" sz="3600" b="1">
                <a:solidFill>
                  <a:srgbClr val="FFFF00"/>
                </a:solidFill>
                <a:latin typeface="Trebuchet MS" pitchFamily="34" charset="0"/>
              </a:rPr>
              <a:t>Modifying the color scheme</a:t>
            </a:r>
          </a:p>
          <a:p>
            <a:pPr>
              <a:defRPr/>
            </a:pPr>
            <a:r>
              <a:rPr lang="en-US" sz="3600">
                <a:solidFill>
                  <a:srgbClr val="FFFFFF"/>
                </a:solidFill>
                <a:latin typeface="Trebuchet MS" pitchFamily="34" charset="0"/>
              </a:rPr>
              <a:t>To change the color scheme of this template go to the “Design” menu and click on “Colors”. You can choose from the provide color combinations or you can create your own.</a:t>
            </a:r>
          </a:p>
          <a:p>
            <a:pPr>
              <a:lnSpc>
                <a:spcPts val="4200"/>
              </a:lnSpc>
              <a:defRPr/>
            </a:pPr>
            <a:endParaRPr lang="en-US" sz="3600">
              <a:solidFill>
                <a:srgbClr val="FFFFFF"/>
              </a:solidFill>
              <a:latin typeface="Trebuchet MS" pitchFamily="34" charset="0"/>
            </a:endParaRPr>
          </a:p>
          <a:p>
            <a:pPr>
              <a:lnSpc>
                <a:spcPts val="4200"/>
              </a:lnSpc>
              <a:defRPr/>
            </a:pPr>
            <a:endParaRPr lang="en-US" sz="3600">
              <a:solidFill>
                <a:srgbClr val="FFFFFF"/>
              </a:solidFill>
              <a:latin typeface="Trebuchet MS" pitchFamily="34" charset="0"/>
            </a:endParaRPr>
          </a:p>
          <a:p>
            <a:pPr>
              <a:lnSpc>
                <a:spcPts val="4200"/>
              </a:lnSpc>
              <a:defRPr/>
            </a:pPr>
            <a:endParaRPr lang="en-US" sz="3600">
              <a:solidFill>
                <a:srgbClr val="FFFFFF"/>
              </a:solidFill>
              <a:latin typeface="Trebuchet MS" pitchFamily="34" charset="0"/>
            </a:endParaRPr>
          </a:p>
          <a:p>
            <a:pPr>
              <a:lnSpc>
                <a:spcPts val="4200"/>
              </a:lnSpc>
              <a:defRPr/>
            </a:pPr>
            <a:endParaRPr lang="en-US" sz="2400">
              <a:solidFill>
                <a:srgbClr val="FFFFFF"/>
              </a:solidFill>
              <a:latin typeface="Trebuchet MS" pitchFamily="34" charset="0"/>
            </a:endParaRPr>
          </a:p>
          <a:p>
            <a:pPr>
              <a:lnSpc>
                <a:spcPts val="4200"/>
              </a:lnSpc>
              <a:defRPr/>
            </a:pPr>
            <a:endParaRPr lang="en-US" sz="2400">
              <a:solidFill>
                <a:srgbClr val="FFFFFF"/>
              </a:solidFill>
              <a:latin typeface="Trebuchet MS" pitchFamily="34" charset="0"/>
            </a:endParaRPr>
          </a:p>
          <a:p>
            <a:pPr algn="ctr">
              <a:lnSpc>
                <a:spcPts val="4200"/>
              </a:lnSpc>
              <a:defRPr/>
            </a:pPr>
            <a:endParaRPr lang="en-US" sz="2400" b="1">
              <a:solidFill>
                <a:schemeClr val="bg1"/>
              </a:solidFill>
              <a:latin typeface="Trebuchet MS" pitchFamily="34" charset="0"/>
            </a:endParaRPr>
          </a:p>
          <a:p>
            <a:pPr>
              <a:lnSpc>
                <a:spcPts val="4200"/>
              </a:lnSpc>
              <a:defRPr/>
            </a:pPr>
            <a:endParaRPr lang="en-US" sz="2400" b="1">
              <a:solidFill>
                <a:srgbClr val="FFFF00"/>
              </a:solidFill>
              <a:latin typeface="Trebuchet MS" pitchFamily="34" charset="0"/>
            </a:endParaRPr>
          </a:p>
          <a:p>
            <a:pPr algn="ctr">
              <a:lnSpc>
                <a:spcPts val="4200"/>
              </a:lnSpc>
              <a:defRPr/>
            </a:pPr>
            <a:endParaRPr lang="en-US" sz="3600" b="1">
              <a:solidFill>
                <a:srgbClr val="FFFFFF"/>
              </a:solidFill>
              <a:latin typeface="Trebuchet MS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-16238538" y="17891919"/>
            <a:ext cx="15779171" cy="7762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52248" rIns="104498" bIns="52248" anchor="ctr"/>
          <a:lstStyle/>
          <a:p>
            <a:pPr algn="ctr" defTabSz="5015886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205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89725" y="15220950"/>
            <a:ext cx="5532438" cy="305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61763" y="12334875"/>
            <a:ext cx="688975" cy="438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8" name="TextBox 31"/>
          <p:cNvSpPr txBox="1">
            <a:spLocks noChangeArrowheads="1"/>
          </p:cNvSpPr>
          <p:nvPr/>
        </p:nvSpPr>
        <p:spPr bwMode="auto">
          <a:xfrm>
            <a:off x="52036663" y="30913388"/>
            <a:ext cx="10687050" cy="195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498" tIns="52248" rIns="104498" bIns="52248">
            <a:spAutoFit/>
          </a:bodyPr>
          <a:lstStyle>
            <a:lvl1pPr>
              <a:defRPr sz="9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9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9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9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9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5014913" fontAlgn="base">
              <a:spcBef>
                <a:spcPct val="0"/>
              </a:spcBef>
              <a:spcAft>
                <a:spcPct val="0"/>
              </a:spcAft>
              <a:defRPr sz="9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5014913" fontAlgn="base">
              <a:spcBef>
                <a:spcPct val="0"/>
              </a:spcBef>
              <a:spcAft>
                <a:spcPct val="0"/>
              </a:spcAft>
              <a:defRPr sz="9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5014913" fontAlgn="base">
              <a:spcBef>
                <a:spcPct val="0"/>
              </a:spcBef>
              <a:spcAft>
                <a:spcPct val="0"/>
              </a:spcAft>
              <a:defRPr sz="9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5014913" fontAlgn="base">
              <a:spcBef>
                <a:spcPct val="0"/>
              </a:spcBef>
              <a:spcAft>
                <a:spcPct val="0"/>
              </a:spcAft>
              <a:defRPr sz="9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ts val="3600"/>
              </a:lnSpc>
              <a:defRPr/>
            </a:pPr>
            <a:r>
              <a:rPr lang="en-US" sz="4000" dirty="0" smtClean="0">
                <a:solidFill>
                  <a:schemeClr val="bg1"/>
                </a:solidFill>
              </a:rPr>
              <a:t>© 2012 PosterPresentations.com</a:t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    </a:t>
            </a:r>
            <a:r>
              <a:rPr lang="en-US" sz="3600" dirty="0" smtClean="0">
                <a:solidFill>
                  <a:schemeClr val="bg1"/>
                </a:solidFill>
              </a:rPr>
              <a:t>2117 Fourth Street , Unit C</a:t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    Berkeley  CA  94710</a:t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    </a:t>
            </a:r>
            <a:r>
              <a:rPr lang="en-US" sz="3600" b="1" dirty="0" smtClean="0">
                <a:solidFill>
                  <a:srgbClr val="FFFF00"/>
                </a:solidFill>
              </a:rPr>
              <a:t>posterpresenter@gmail.com</a:t>
            </a:r>
            <a:endParaRPr lang="en-US" sz="4000" b="1" dirty="0" smtClean="0">
              <a:solidFill>
                <a:srgbClr val="FFFF00"/>
              </a:solidFill>
            </a:endParaRPr>
          </a:p>
        </p:txBody>
      </p:sp>
      <p:grpSp>
        <p:nvGrpSpPr>
          <p:cNvPr id="2059" name="Group 32"/>
          <p:cNvGrpSpPr>
            <a:grpSpLocks/>
          </p:cNvGrpSpPr>
          <p:nvPr/>
        </p:nvGrpSpPr>
        <p:grpSpPr bwMode="auto">
          <a:xfrm>
            <a:off x="-11617325" y="31149925"/>
            <a:ext cx="10772775" cy="1289050"/>
            <a:chOff x="44242388" y="28054064"/>
            <a:chExt cx="9771400" cy="1090621"/>
          </a:xfrm>
        </p:grpSpPr>
        <p:sp>
          <p:nvSpPr>
            <p:cNvPr id="34" name="Rounded Rectangle 33"/>
            <p:cNvSpPr/>
            <p:nvPr userDrawn="1"/>
          </p:nvSpPr>
          <p:spPr>
            <a:xfrm>
              <a:off x="44242388" y="28054064"/>
              <a:ext cx="9771400" cy="109062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219445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4388900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658335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877780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0972252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3166703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5361152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7555603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2067" name="Picture 34" descr="http://t2.gstatic.com/images?q=tbn:ANd9GcR4APHC6TT9w54M2zn_pvCiBxUNcspYPoVxirLRphBoJabfSvu7zw">
              <a:hlinkClick r:id="rId5"/>
            </p:cNvPr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341112" y="28126638"/>
              <a:ext cx="914400" cy="914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6" name="TextBox 32"/>
            <p:cNvSpPr txBox="1"/>
            <p:nvPr userDrawn="1"/>
          </p:nvSpPr>
          <p:spPr>
            <a:xfrm>
              <a:off x="45342498" y="28153456"/>
              <a:ext cx="8671290" cy="808564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defPPr>
                <a:defRPr lang="en-US"/>
              </a:defPPr>
              <a:lvl1pPr marL="0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19445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4388900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658335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77780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0972252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3166703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5361152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7555603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dirty="0" smtClean="0">
                  <a:solidFill>
                    <a:schemeClr val="tx2"/>
                  </a:solidFill>
                  <a:latin typeface="Trebuchet MS" pitchFamily="34" charset="0"/>
                </a:rPr>
                <a:t>Student discounts are available on our </a:t>
              </a:r>
              <a:r>
                <a:rPr lang="en-US" sz="2800" dirty="0" err="1" smtClean="0">
                  <a:solidFill>
                    <a:schemeClr val="tx2"/>
                  </a:solidFill>
                  <a:latin typeface="Trebuchet MS" pitchFamily="34" charset="0"/>
                </a:rPr>
                <a:t>Facebook</a:t>
              </a:r>
              <a:r>
                <a:rPr lang="en-US" sz="2800" dirty="0" smtClean="0">
                  <a:solidFill>
                    <a:schemeClr val="tx2"/>
                  </a:solidFill>
                  <a:latin typeface="Trebuchet MS" pitchFamily="34" charset="0"/>
                </a:rPr>
                <a:t> page.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dirty="0" smtClean="0">
                  <a:solidFill>
                    <a:schemeClr val="tx2"/>
                  </a:solidFill>
                  <a:latin typeface="Trebuchet MS" pitchFamily="34" charset="0"/>
                </a:rPr>
                <a:t>Go to </a:t>
              </a:r>
              <a:r>
                <a:rPr lang="en-US" sz="2800" u="sng" dirty="0" smtClean="0">
                  <a:solidFill>
                    <a:schemeClr val="tx2"/>
                  </a:solidFill>
                  <a:latin typeface="Trebuchet MS" pitchFamily="34" charset="0"/>
                </a:rPr>
                <a:t>PosterPresentations.com</a:t>
              </a:r>
              <a:r>
                <a:rPr lang="en-US" sz="2800" dirty="0" smtClean="0">
                  <a:solidFill>
                    <a:schemeClr val="tx2"/>
                  </a:solidFill>
                  <a:latin typeface="Trebuchet MS" pitchFamily="34" charset="0"/>
                </a:rPr>
                <a:t> and click on the FB icon.</a:t>
              </a:r>
              <a:endParaRPr lang="en-US" sz="2800" dirty="0">
                <a:solidFill>
                  <a:schemeClr val="tx2"/>
                </a:solidFill>
                <a:latin typeface="Trebuchet MS" pitchFamily="34" charset="0"/>
              </a:endParaRPr>
            </a:p>
          </p:txBody>
        </p:sp>
      </p:grpSp>
      <p:cxnSp>
        <p:nvCxnSpPr>
          <p:cNvPr id="37" name="Straight Connector 36"/>
          <p:cNvCxnSpPr/>
          <p:nvPr/>
        </p:nvCxnSpPr>
        <p:spPr>
          <a:xfrm>
            <a:off x="51592163" y="4441825"/>
            <a:ext cx="11725275" cy="3175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1592163" y="30672088"/>
            <a:ext cx="11725275" cy="3175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-16238538" y="11986491"/>
            <a:ext cx="1577917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 userDrawn="1"/>
        </p:nvSpPr>
        <p:spPr>
          <a:xfrm>
            <a:off x="1089025" y="5465763"/>
            <a:ext cx="15827375" cy="26736675"/>
          </a:xfrm>
          <a:prstGeom prst="roundRect">
            <a:avLst>
              <a:gd name="adj" fmla="val 6866"/>
            </a:avLst>
          </a:prstGeom>
          <a:gradFill>
            <a:gsLst>
              <a:gs pos="0">
                <a:srgbClr val="CDD2DE"/>
              </a:gs>
              <a:gs pos="0">
                <a:schemeClr val="tx2">
                  <a:lumMod val="40000"/>
                  <a:lumOff val="60000"/>
                </a:schemeClr>
              </a:gs>
              <a:gs pos="100000">
                <a:srgbClr val="F3F5FA"/>
              </a:gs>
            </a:gsLst>
            <a:lin ang="16200000" scaled="1"/>
          </a:gradFill>
          <a:ln>
            <a:solidFill>
              <a:schemeClr val="accent5">
                <a:lumMod val="50000"/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015886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Rounded Rectangle 21"/>
          <p:cNvSpPr/>
          <p:nvPr userDrawn="1"/>
        </p:nvSpPr>
        <p:spPr>
          <a:xfrm>
            <a:off x="17697450" y="5465763"/>
            <a:ext cx="15827375" cy="26736675"/>
          </a:xfrm>
          <a:prstGeom prst="roundRect">
            <a:avLst>
              <a:gd name="adj" fmla="val 6866"/>
            </a:avLst>
          </a:prstGeom>
          <a:gradFill>
            <a:gsLst>
              <a:gs pos="0">
                <a:srgbClr val="CDD2DE"/>
              </a:gs>
              <a:gs pos="0">
                <a:schemeClr val="tx2">
                  <a:lumMod val="40000"/>
                  <a:lumOff val="60000"/>
                </a:schemeClr>
              </a:gs>
              <a:gs pos="100000">
                <a:srgbClr val="F3F5FA"/>
              </a:gs>
            </a:gsLst>
            <a:lin ang="16200000" scaled="1"/>
          </a:gradFill>
          <a:ln>
            <a:solidFill>
              <a:schemeClr val="accent5">
                <a:lumMod val="50000"/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015886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Rounded Rectangle 22"/>
          <p:cNvSpPr/>
          <p:nvPr userDrawn="1"/>
        </p:nvSpPr>
        <p:spPr>
          <a:xfrm>
            <a:off x="34305875" y="5465763"/>
            <a:ext cx="15828963" cy="26736675"/>
          </a:xfrm>
          <a:prstGeom prst="roundRect">
            <a:avLst>
              <a:gd name="adj" fmla="val 6866"/>
            </a:avLst>
          </a:prstGeom>
          <a:gradFill>
            <a:gsLst>
              <a:gs pos="0">
                <a:srgbClr val="CDD2DE"/>
              </a:gs>
              <a:gs pos="0">
                <a:schemeClr val="tx2">
                  <a:lumMod val="40000"/>
                  <a:lumOff val="60000"/>
                </a:schemeClr>
              </a:gs>
              <a:gs pos="100000">
                <a:srgbClr val="F3F5FA"/>
              </a:gs>
            </a:gsLst>
            <a:lin ang="16200000" scaled="1"/>
          </a:gradFill>
          <a:ln>
            <a:solidFill>
              <a:schemeClr val="accent5">
                <a:lumMod val="50000"/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015886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Rectangle 23"/>
          <p:cNvSpPr/>
          <p:nvPr userDrawn="1"/>
        </p:nvSpPr>
        <p:spPr>
          <a:xfrm>
            <a:off x="-16238539" y="22034428"/>
            <a:ext cx="15779171" cy="7762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52248" rIns="104498" bIns="52248" anchor="ctr"/>
          <a:lstStyle/>
          <a:p>
            <a:pPr algn="ctr" defTabSz="5015886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iming>
    <p:tnLst>
      <p:par>
        <p:cTn id="1" dur="indefinite" restart="never" nodeType="tmRoot"/>
      </p:par>
    </p:tnLst>
  </p:timing>
  <p:txStyles>
    <p:titleStyle>
      <a:lvl1pPr algn="ctr" defTabSz="5014913" rtl="0" eaLnBrk="0" fontAlgn="base" hangingPunct="0">
        <a:spcBef>
          <a:spcPct val="0"/>
        </a:spcBef>
        <a:spcAft>
          <a:spcPct val="0"/>
        </a:spcAft>
        <a:defRPr sz="100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  <a:lvl2pPr algn="ctr" defTabSz="5014913" rtl="0" eaLnBrk="0" fontAlgn="base" hangingPunct="0">
        <a:spcBef>
          <a:spcPct val="0"/>
        </a:spcBef>
        <a:spcAft>
          <a:spcPct val="0"/>
        </a:spcAft>
        <a:defRPr sz="10000">
          <a:solidFill>
            <a:schemeClr val="bg1"/>
          </a:solidFill>
          <a:latin typeface="Trebuchet MS" pitchFamily="34" charset="0"/>
        </a:defRPr>
      </a:lvl2pPr>
      <a:lvl3pPr algn="ctr" defTabSz="5014913" rtl="0" eaLnBrk="0" fontAlgn="base" hangingPunct="0">
        <a:spcBef>
          <a:spcPct val="0"/>
        </a:spcBef>
        <a:spcAft>
          <a:spcPct val="0"/>
        </a:spcAft>
        <a:defRPr sz="10000">
          <a:solidFill>
            <a:schemeClr val="bg1"/>
          </a:solidFill>
          <a:latin typeface="Trebuchet MS" pitchFamily="34" charset="0"/>
        </a:defRPr>
      </a:lvl3pPr>
      <a:lvl4pPr algn="ctr" defTabSz="5014913" rtl="0" eaLnBrk="0" fontAlgn="base" hangingPunct="0">
        <a:spcBef>
          <a:spcPct val="0"/>
        </a:spcBef>
        <a:spcAft>
          <a:spcPct val="0"/>
        </a:spcAft>
        <a:defRPr sz="10000">
          <a:solidFill>
            <a:schemeClr val="bg1"/>
          </a:solidFill>
          <a:latin typeface="Trebuchet MS" pitchFamily="34" charset="0"/>
        </a:defRPr>
      </a:lvl4pPr>
      <a:lvl5pPr algn="ctr" defTabSz="5014913" rtl="0" eaLnBrk="0" fontAlgn="base" hangingPunct="0">
        <a:spcBef>
          <a:spcPct val="0"/>
        </a:spcBef>
        <a:spcAft>
          <a:spcPct val="0"/>
        </a:spcAft>
        <a:defRPr sz="10000">
          <a:solidFill>
            <a:schemeClr val="bg1"/>
          </a:solidFill>
          <a:latin typeface="Trebuchet MS" pitchFamily="34" charset="0"/>
        </a:defRPr>
      </a:lvl5pPr>
      <a:lvl6pPr marL="457200" algn="ctr" defTabSz="5014913" rtl="0" fontAlgn="base">
        <a:spcBef>
          <a:spcPct val="0"/>
        </a:spcBef>
        <a:spcAft>
          <a:spcPct val="0"/>
        </a:spcAft>
        <a:defRPr sz="10000">
          <a:solidFill>
            <a:schemeClr val="bg1"/>
          </a:solidFill>
          <a:latin typeface="Trebuchet MS" pitchFamily="34" charset="0"/>
        </a:defRPr>
      </a:lvl6pPr>
      <a:lvl7pPr marL="914400" algn="ctr" defTabSz="5014913" rtl="0" fontAlgn="base">
        <a:spcBef>
          <a:spcPct val="0"/>
        </a:spcBef>
        <a:spcAft>
          <a:spcPct val="0"/>
        </a:spcAft>
        <a:defRPr sz="10000">
          <a:solidFill>
            <a:schemeClr val="bg1"/>
          </a:solidFill>
          <a:latin typeface="Trebuchet MS" pitchFamily="34" charset="0"/>
        </a:defRPr>
      </a:lvl7pPr>
      <a:lvl8pPr marL="1371600" algn="ctr" defTabSz="5014913" rtl="0" fontAlgn="base">
        <a:spcBef>
          <a:spcPct val="0"/>
        </a:spcBef>
        <a:spcAft>
          <a:spcPct val="0"/>
        </a:spcAft>
        <a:defRPr sz="10000">
          <a:solidFill>
            <a:schemeClr val="bg1"/>
          </a:solidFill>
          <a:latin typeface="Trebuchet MS" pitchFamily="34" charset="0"/>
        </a:defRPr>
      </a:lvl8pPr>
      <a:lvl9pPr marL="1828800" algn="ctr" defTabSz="5014913" rtl="0" fontAlgn="base">
        <a:spcBef>
          <a:spcPct val="0"/>
        </a:spcBef>
        <a:spcAft>
          <a:spcPct val="0"/>
        </a:spcAft>
        <a:defRPr sz="10000">
          <a:solidFill>
            <a:schemeClr val="bg1"/>
          </a:solidFill>
          <a:latin typeface="Trebuchet MS" pitchFamily="34" charset="0"/>
        </a:defRPr>
      </a:lvl9pPr>
    </p:titleStyle>
    <p:bodyStyle>
      <a:lvl1pPr marL="1879600" indent="-1879600" algn="l" defTabSz="50149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7600" kern="1200">
          <a:solidFill>
            <a:schemeClr val="tx1"/>
          </a:solidFill>
          <a:latin typeface="+mn-lt"/>
          <a:ea typeface="+mn-ea"/>
          <a:cs typeface="+mn-cs"/>
        </a:defRPr>
      </a:lvl1pPr>
      <a:lvl2pPr marL="4075113" indent="-1566863" algn="l" defTabSz="50149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5400" kern="1200">
          <a:solidFill>
            <a:schemeClr val="tx1"/>
          </a:solidFill>
          <a:latin typeface="+mn-lt"/>
          <a:ea typeface="+mn-ea"/>
          <a:cs typeface="+mn-cs"/>
        </a:defRPr>
      </a:lvl2pPr>
      <a:lvl3pPr marL="6269038" indent="-1252538" algn="l" defTabSz="50149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3200" kern="1200">
          <a:solidFill>
            <a:schemeClr val="tx1"/>
          </a:solidFill>
          <a:latin typeface="+mn-lt"/>
          <a:ea typeface="+mn-ea"/>
          <a:cs typeface="+mn-cs"/>
        </a:defRPr>
      </a:lvl3pPr>
      <a:lvl4pPr marL="8777288" indent="-1252538" algn="l" defTabSz="50149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1000" kern="1200">
          <a:solidFill>
            <a:schemeClr val="tx1"/>
          </a:solidFill>
          <a:latin typeface="+mn-lt"/>
          <a:ea typeface="+mn-ea"/>
          <a:cs typeface="+mn-cs"/>
        </a:defRPr>
      </a:lvl4pPr>
      <a:lvl5pPr marL="11285538" indent="-1252538" algn="l" defTabSz="50149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1000" kern="1200">
          <a:solidFill>
            <a:schemeClr val="tx1"/>
          </a:solidFill>
          <a:latin typeface="+mn-lt"/>
          <a:ea typeface="+mn-ea"/>
          <a:cs typeface="+mn-cs"/>
        </a:defRPr>
      </a:lvl5pPr>
      <a:lvl6pPr marL="13793688" indent="-1253972" algn="l" defTabSz="5015886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6pPr>
      <a:lvl7pPr marL="16301630" indent="-1253972" algn="l" defTabSz="5015886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7pPr>
      <a:lvl8pPr marL="18809574" indent="-1253972" algn="l" defTabSz="5015886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17516" indent="-1253972" algn="l" defTabSz="5015886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15886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1pPr>
      <a:lvl2pPr marL="2507944" algn="l" defTabSz="5015886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2pPr>
      <a:lvl3pPr marL="5015886" algn="l" defTabSz="5015886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3pPr>
      <a:lvl4pPr marL="7523830" algn="l" defTabSz="5015886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4pPr>
      <a:lvl5pPr marL="10031772" algn="l" defTabSz="5015886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5pPr>
      <a:lvl6pPr marL="12539716" algn="l" defTabSz="5015886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6pPr>
      <a:lvl7pPr marL="15047660" algn="l" defTabSz="5015886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7pPr>
      <a:lvl8pPr marL="17555602" algn="l" defTabSz="5015886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8pPr>
      <a:lvl9pPr marL="20063546" algn="l" defTabSz="5015886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50000">
              <a:schemeClr val="accent5">
                <a:lumMod val="60000"/>
                <a:lumOff val="4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6"/>
          <p:cNvSpPr>
            <a:spLocks noChangeArrowheads="1"/>
          </p:cNvSpPr>
          <p:nvPr/>
        </p:nvSpPr>
        <p:spPr bwMode="auto">
          <a:xfrm>
            <a:off x="0" y="0"/>
            <a:ext cx="51206400" cy="48006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4498" tIns="52248" rIns="104498" bIns="52248" anchor="ctr"/>
          <a:lstStyle/>
          <a:p>
            <a:pPr defTabSz="5015886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4805363"/>
            <a:ext cx="51206400" cy="1524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104498" tIns="52248" rIns="104498" bIns="52248" anchor="ctr"/>
          <a:lstStyle/>
          <a:p>
            <a:pPr defTabSz="5015886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3076" name="Text Box 14"/>
          <p:cNvSpPr txBox="1">
            <a:spLocks noChangeArrowheads="1"/>
          </p:cNvSpPr>
          <p:nvPr/>
        </p:nvSpPr>
        <p:spPr bwMode="auto">
          <a:xfrm>
            <a:off x="955675" y="32358013"/>
            <a:ext cx="2933700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00" tIns="52140" rIns="104300" bIns="52140">
            <a:spAutoFit/>
          </a:bodyPr>
          <a:lstStyle>
            <a:lvl1pPr>
              <a:defRPr sz="9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9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9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9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9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5014913" fontAlgn="base">
              <a:spcBef>
                <a:spcPct val="0"/>
              </a:spcBef>
              <a:spcAft>
                <a:spcPct val="0"/>
              </a:spcAft>
              <a:defRPr sz="9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5014913" fontAlgn="base">
              <a:spcBef>
                <a:spcPct val="0"/>
              </a:spcBef>
              <a:spcAft>
                <a:spcPct val="0"/>
              </a:spcAft>
              <a:defRPr sz="9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5014913" fontAlgn="base">
              <a:spcBef>
                <a:spcPct val="0"/>
              </a:spcBef>
              <a:spcAft>
                <a:spcPct val="0"/>
              </a:spcAft>
              <a:defRPr sz="9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5014913" fontAlgn="base">
              <a:spcBef>
                <a:spcPct val="0"/>
              </a:spcBef>
              <a:spcAft>
                <a:spcPct val="0"/>
              </a:spcAft>
              <a:defRPr sz="9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600" b="1" dirty="0" smtClean="0">
                <a:solidFill>
                  <a:srgbClr val="BFBFBF"/>
                </a:solidFill>
                <a:latin typeface="Arial" charset="0"/>
              </a:rPr>
              <a:t>RESEARCH POSTER PRESENTATION DESIGN © 2012</a:t>
            </a: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1200" b="1" dirty="0" smtClean="0">
                <a:solidFill>
                  <a:srgbClr val="BFBFBF"/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27" name="Rectangle 26"/>
          <p:cNvSpPr/>
          <p:nvPr/>
        </p:nvSpPr>
        <p:spPr>
          <a:xfrm>
            <a:off x="-12136438" y="-19050"/>
            <a:ext cx="11725275" cy="32918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996" tIns="417990" rIns="208996" bIns="208996"/>
          <a:lstStyle/>
          <a:p>
            <a:pPr algn="ctr" defTabSz="501588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b="1" dirty="0">
                <a:solidFill>
                  <a:schemeClr val="bg1"/>
                </a:solidFill>
                <a:latin typeface="Trebuchet MS" pitchFamily="34" charset="0"/>
              </a:rPr>
              <a:t>QUICK DESIGN GUIDE</a:t>
            </a:r>
          </a:p>
          <a:p>
            <a:pPr algn="ctr" defTabSz="501588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600" b="1" dirty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 defTabSz="5015886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b="1" dirty="0">
              <a:latin typeface="Trebuchet MS" pitchFamily="34" charset="0"/>
            </a:endParaRPr>
          </a:p>
          <a:p>
            <a:pPr defTabSz="50162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Trebuchet MS" pitchFamily="34" charset="0"/>
              </a:rPr>
              <a:t>This PowerPoint 2007 template produces a 36”x56” professional  poster. It will save you valuable time placing titles, subtitles, text, and graphics. </a:t>
            </a:r>
          </a:p>
          <a:p>
            <a:pPr defTabSz="501625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>
              <a:latin typeface="Trebuchet MS" pitchFamily="34" charset="0"/>
            </a:endParaRPr>
          </a:p>
          <a:p>
            <a:pPr defTabSz="50162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Trebuchet MS" pitchFamily="34" charset="0"/>
              </a:rPr>
              <a:t>Use it to create your presentation. Then send it to </a:t>
            </a:r>
            <a:r>
              <a:rPr lang="en-US" sz="3600" b="1" dirty="0">
                <a:latin typeface="Trebuchet MS" pitchFamily="34" charset="0"/>
              </a:rPr>
              <a:t>PosterPresentations.com</a:t>
            </a:r>
            <a:r>
              <a:rPr lang="en-US" sz="3600" dirty="0">
                <a:latin typeface="Trebuchet MS" pitchFamily="34" charset="0"/>
              </a:rPr>
              <a:t> for premium quality, same day affordable printing.</a:t>
            </a:r>
            <a:br>
              <a:rPr lang="en-US" sz="3600" dirty="0">
                <a:latin typeface="Trebuchet MS" pitchFamily="34" charset="0"/>
              </a:rPr>
            </a:br>
            <a:endParaRPr lang="en-US" sz="3600" dirty="0">
              <a:latin typeface="Trebuchet MS" pitchFamily="34" charset="0"/>
            </a:endParaRPr>
          </a:p>
          <a:p>
            <a:pPr defTabSz="50162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Trebuchet MS" pitchFamily="34" charset="0"/>
              </a:rPr>
              <a:t>We provide a series of </a:t>
            </a:r>
            <a:r>
              <a:rPr lang="en-US" sz="3600" b="1" dirty="0">
                <a:latin typeface="Trebuchet MS" pitchFamily="34" charset="0"/>
              </a:rPr>
              <a:t>online tutorials</a:t>
            </a:r>
            <a:r>
              <a:rPr lang="en-US" sz="3600" dirty="0">
                <a:latin typeface="Trebuchet MS" pitchFamily="34" charset="0"/>
              </a:rPr>
              <a:t> that will guide you through the poster design process and answer your poster production questions. </a:t>
            </a:r>
          </a:p>
          <a:p>
            <a:pPr defTabSz="501625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>
              <a:latin typeface="Trebuchet MS" pitchFamily="34" charset="0"/>
            </a:endParaRPr>
          </a:p>
          <a:p>
            <a:pPr defTabSz="50162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Trebuchet MS" pitchFamily="34" charset="0"/>
              </a:rPr>
              <a:t>View our online tutorials at:</a:t>
            </a:r>
            <a:br>
              <a:rPr lang="en-US" sz="3600" dirty="0">
                <a:latin typeface="Trebuchet MS" pitchFamily="34" charset="0"/>
              </a:rPr>
            </a:br>
            <a:r>
              <a:rPr lang="en-US" sz="3600" dirty="0">
                <a:solidFill>
                  <a:srgbClr val="FFFF00"/>
                </a:solidFill>
                <a:latin typeface="Trebuchet MS" pitchFamily="34" charset="0"/>
              </a:rPr>
              <a:t> http://bit.ly/Poster_creation_help </a:t>
            </a:r>
            <a:r>
              <a:rPr lang="en-US" sz="3600" dirty="0">
                <a:latin typeface="Trebuchet MS" pitchFamily="34" charset="0"/>
              </a:rPr>
              <a:t/>
            </a:r>
            <a:br>
              <a:rPr lang="en-US" sz="3600" dirty="0">
                <a:latin typeface="Trebuchet MS" pitchFamily="34" charset="0"/>
              </a:rPr>
            </a:br>
            <a:r>
              <a:rPr lang="en-US" sz="3600" dirty="0">
                <a:latin typeface="Trebuchet MS" pitchFamily="34" charset="0"/>
              </a:rPr>
              <a:t>(copy and paste the link into your web browser).</a:t>
            </a:r>
          </a:p>
          <a:p>
            <a:pPr defTabSz="501625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>
              <a:latin typeface="Trebuchet MS" pitchFamily="34" charset="0"/>
            </a:endParaRPr>
          </a:p>
          <a:p>
            <a:pPr defTabSz="50162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Trebuchet MS" pitchFamily="34" charset="0"/>
              </a:rPr>
              <a:t>For assistance and to order your printed poster</a:t>
            </a:r>
            <a:r>
              <a:rPr lang="en-US" sz="3600" dirty="0">
                <a:solidFill>
                  <a:schemeClr val="bg1"/>
                </a:solidFill>
                <a:latin typeface="Trebuchet MS" pitchFamily="34" charset="0"/>
              </a:rPr>
              <a:t> call </a:t>
            </a:r>
            <a:r>
              <a:rPr lang="en-US" sz="3600" b="1" dirty="0">
                <a:solidFill>
                  <a:srgbClr val="FFFF00"/>
                </a:solidFill>
                <a:latin typeface="Trebuchet MS" pitchFamily="34" charset="0"/>
              </a:rPr>
              <a:t>PosterPresentations.com</a:t>
            </a:r>
            <a:r>
              <a:rPr lang="en-US" sz="3600" dirty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en-US" sz="3600" dirty="0">
                <a:latin typeface="Trebuchet MS" pitchFamily="34" charset="0"/>
              </a:rPr>
              <a:t>at </a:t>
            </a:r>
            <a:r>
              <a:rPr lang="en-US" sz="4600" b="1" dirty="0">
                <a:solidFill>
                  <a:srgbClr val="FFFF00"/>
                </a:solidFill>
                <a:latin typeface="Trebuchet MS" pitchFamily="34" charset="0"/>
              </a:rPr>
              <a:t>1.866.649.3004</a:t>
            </a:r>
          </a:p>
          <a:p>
            <a:pPr defTabSz="501625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600" b="1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501625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6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 defTabSz="501588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b="1" dirty="0">
                <a:solidFill>
                  <a:schemeClr val="bg1"/>
                </a:solidFill>
                <a:latin typeface="Trebuchet MS" pitchFamily="34" charset="0"/>
              </a:rPr>
              <a:t>Object Placeholders</a:t>
            </a:r>
          </a:p>
          <a:p>
            <a:pPr algn="ctr" defTabSz="5015886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50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50162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Trebuchet MS" pitchFamily="34" charset="0"/>
              </a:rPr>
              <a:t>Use the placeholders provided below to add new elements to your poster: Drag a placeholder onto the poster area, size it, and click it to edit.</a:t>
            </a:r>
          </a:p>
          <a:p>
            <a:pPr defTabSz="501625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>
              <a:latin typeface="Trebuchet MS" pitchFamily="34" charset="0"/>
            </a:endParaRPr>
          </a:p>
          <a:p>
            <a:pPr defTabSz="50162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FFFF00"/>
                </a:solidFill>
                <a:latin typeface="Trebuchet MS" pitchFamily="34" charset="0"/>
              </a:rPr>
              <a:t>Section Header placeholder</a:t>
            </a:r>
          </a:p>
          <a:p>
            <a:pPr defTabSz="50162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Trebuchet MS" pitchFamily="34" charset="0"/>
              </a:rPr>
              <a:t>Use section headers to separate topics or concepts within your presentation. </a:t>
            </a:r>
          </a:p>
          <a:p>
            <a:pPr defTabSz="501625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>
              <a:latin typeface="Trebuchet MS" pitchFamily="34" charset="0"/>
            </a:endParaRPr>
          </a:p>
          <a:p>
            <a:pPr defTabSz="501625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>
              <a:latin typeface="Trebuchet MS" pitchFamily="34" charset="0"/>
            </a:endParaRPr>
          </a:p>
          <a:p>
            <a:pPr defTabSz="501625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>
              <a:latin typeface="Trebuchet MS" pitchFamily="34" charset="0"/>
            </a:endParaRPr>
          </a:p>
          <a:p>
            <a:pPr defTabSz="501625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b="1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50162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FFFF00"/>
                </a:solidFill>
                <a:latin typeface="Trebuchet MS" pitchFamily="34" charset="0"/>
              </a:rPr>
              <a:t>Text placeholder</a:t>
            </a:r>
          </a:p>
          <a:p>
            <a:pPr defTabSz="50162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Trebuchet MS" pitchFamily="34" charset="0"/>
              </a:rPr>
              <a:t>Move this preformatted text placeholder to the poster to add a new body of text.</a:t>
            </a:r>
          </a:p>
          <a:p>
            <a:pPr defTabSz="501625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>
              <a:latin typeface="Trebuchet MS" pitchFamily="34" charset="0"/>
            </a:endParaRPr>
          </a:p>
          <a:p>
            <a:pPr defTabSz="501625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>
              <a:latin typeface="Trebuchet MS" pitchFamily="34" charset="0"/>
            </a:endParaRPr>
          </a:p>
          <a:p>
            <a:pPr defTabSz="501625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>
              <a:latin typeface="Trebuchet MS" pitchFamily="34" charset="0"/>
            </a:endParaRPr>
          </a:p>
          <a:p>
            <a:pPr defTabSz="501625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>
              <a:latin typeface="Trebuchet MS" pitchFamily="34" charset="0"/>
            </a:endParaRPr>
          </a:p>
          <a:p>
            <a:pPr defTabSz="50162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FFFF00"/>
                </a:solidFill>
                <a:latin typeface="Trebuchet MS" pitchFamily="34" charset="0"/>
              </a:rPr>
              <a:t>Picture placeholder</a:t>
            </a:r>
          </a:p>
          <a:p>
            <a:pPr defTabSz="50162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Trebuchet MS" pitchFamily="34" charset="0"/>
              </a:rPr>
              <a:t>Move this graphic placeholder onto your poster, size it first, and then click it to add a picture to the poster.</a:t>
            </a:r>
          </a:p>
          <a:p>
            <a:pPr defTabSz="501625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>
              <a:latin typeface="Trebuchet MS" pitchFamily="34" charset="0"/>
            </a:endParaRPr>
          </a:p>
          <a:p>
            <a:pPr defTabSz="501625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>
              <a:latin typeface="Trebuchet MS" pitchFamily="34" charset="0"/>
            </a:endParaRPr>
          </a:p>
          <a:p>
            <a:pPr defTabSz="501625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>
              <a:latin typeface="Trebuchet MS" pitchFamily="34" charset="0"/>
            </a:endParaRPr>
          </a:p>
          <a:p>
            <a:pPr algn="ctr" defTabSz="5015886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50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 defTabSz="5015886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50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 defTabSz="5015886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50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 defTabSz="5015886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50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501625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>
              <a:latin typeface="Trebuchet MS" pitchFamily="34" charset="0"/>
            </a:endParaRPr>
          </a:p>
          <a:p>
            <a:pPr algn="ctr" defTabSz="5015886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501625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 defTabSz="5015886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5000" b="1" dirty="0">
              <a:latin typeface="Trebuchet MS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1592163" y="0"/>
            <a:ext cx="11725275" cy="32918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996" tIns="417990" rIns="208996" bIns="208996"/>
          <a:lstStyle/>
          <a:p>
            <a:pPr algn="ctr">
              <a:lnSpc>
                <a:spcPts val="4800"/>
              </a:lnSpc>
              <a:defRPr/>
            </a:pPr>
            <a:r>
              <a:rPr lang="en-US" sz="4800" b="1">
                <a:solidFill>
                  <a:schemeClr val="bg1"/>
                </a:solidFill>
                <a:latin typeface="Trebuchet MS" pitchFamily="34" charset="0"/>
              </a:rPr>
              <a:t>QUICK TIPS</a:t>
            </a:r>
          </a:p>
          <a:p>
            <a:pPr algn="ctr">
              <a:lnSpc>
                <a:spcPts val="4800"/>
              </a:lnSpc>
              <a:defRPr/>
            </a:pPr>
            <a:r>
              <a:rPr lang="en-US" sz="4800" b="1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>
              <a:lnSpc>
                <a:spcPts val="4200"/>
              </a:lnSpc>
              <a:defRPr/>
            </a:pPr>
            <a:r>
              <a:rPr lang="en-US" sz="3600">
                <a:solidFill>
                  <a:srgbClr val="FFFFFF"/>
                </a:solidFill>
                <a:latin typeface="Trebuchet MS" pitchFamily="34" charset="0"/>
              </a:rPr>
              <a:t>This PowerPoint template requires basic PowerPoint (version 2007 or newer) skills. Below is a list of commonly asked questions specific to this template. </a:t>
            </a:r>
            <a:br>
              <a:rPr lang="en-US" sz="3600">
                <a:solidFill>
                  <a:srgbClr val="FFFFFF"/>
                </a:solidFill>
                <a:latin typeface="Trebuchet MS" pitchFamily="34" charset="0"/>
              </a:rPr>
            </a:br>
            <a:r>
              <a:rPr lang="en-US" sz="3600">
                <a:solidFill>
                  <a:srgbClr val="FFFFFF"/>
                </a:solidFill>
                <a:latin typeface="Trebuchet MS" pitchFamily="34" charset="0"/>
              </a:rPr>
              <a:t>If you are using an older version of PowerPoint some template features may not work properly.</a:t>
            </a:r>
            <a:endParaRPr lang="en-US" sz="4800" b="1">
              <a:solidFill>
                <a:srgbClr val="FFFF00"/>
              </a:solidFill>
              <a:latin typeface="Trebuchet MS" pitchFamily="34" charset="0"/>
            </a:endParaRPr>
          </a:p>
          <a:p>
            <a:pPr>
              <a:lnSpc>
                <a:spcPts val="4200"/>
              </a:lnSpc>
              <a:defRPr/>
            </a:pPr>
            <a:endParaRPr lang="en-US" sz="4800" b="1">
              <a:solidFill>
                <a:srgbClr val="FFFF00"/>
              </a:solidFill>
              <a:latin typeface="Trebuchet MS" pitchFamily="34" charset="0"/>
            </a:endParaRPr>
          </a:p>
          <a:p>
            <a:pPr algn="ctr">
              <a:lnSpc>
                <a:spcPts val="4200"/>
              </a:lnSpc>
              <a:defRPr/>
            </a:pPr>
            <a:r>
              <a:rPr lang="en-US" sz="4800" b="1">
                <a:solidFill>
                  <a:schemeClr val="bg1"/>
                </a:solidFill>
                <a:latin typeface="Trebuchet MS" pitchFamily="34" charset="0"/>
              </a:rPr>
              <a:t>Using the template</a:t>
            </a:r>
          </a:p>
          <a:p>
            <a:pPr>
              <a:lnSpc>
                <a:spcPts val="4200"/>
              </a:lnSpc>
              <a:defRPr/>
            </a:pPr>
            <a:r>
              <a:rPr lang="en-US" sz="3600" b="1">
                <a:solidFill>
                  <a:srgbClr val="FFFF00"/>
                </a:solidFill>
                <a:latin typeface="Trebuchet MS" pitchFamily="34" charset="0"/>
              </a:rPr>
              <a:t>Verifying the quality of your graphics</a:t>
            </a:r>
          </a:p>
          <a:p>
            <a:pPr>
              <a:lnSpc>
                <a:spcPts val="4200"/>
              </a:lnSpc>
              <a:defRPr/>
            </a:pPr>
            <a:r>
              <a:rPr lang="en-US" sz="3600">
                <a:solidFill>
                  <a:srgbClr val="FFFFFF"/>
                </a:solidFill>
                <a:latin typeface="Trebuchet MS" pitchFamily="34" charset="0"/>
              </a:rPr>
              <a:t>Go to the VIEW menu and click on ZOOM to set your preferred magnification. This template is at 100% the size of the final poster. All text and graphics will be printed at 100% their size. To see what your poster will look like when printed, set the zoom to 100% and evaluate the quality of all your graphics before you submit your poster for printing.</a:t>
            </a:r>
            <a:br>
              <a:rPr lang="en-US" sz="3600">
                <a:solidFill>
                  <a:srgbClr val="FFFFFF"/>
                </a:solidFill>
                <a:latin typeface="Trebuchet MS" pitchFamily="34" charset="0"/>
              </a:rPr>
            </a:br>
            <a:endParaRPr lang="en-US" sz="3600">
              <a:solidFill>
                <a:srgbClr val="FFFFFF"/>
              </a:solidFill>
              <a:latin typeface="Trebuchet MS" pitchFamily="34" charset="0"/>
            </a:endParaRPr>
          </a:p>
          <a:p>
            <a:pPr>
              <a:lnSpc>
                <a:spcPts val="4200"/>
              </a:lnSpc>
              <a:defRPr/>
            </a:pPr>
            <a:r>
              <a:rPr lang="en-US" sz="3600" b="1">
                <a:solidFill>
                  <a:srgbClr val="FFFF00"/>
                </a:solidFill>
                <a:latin typeface="Trebuchet MS" pitchFamily="34" charset="0"/>
              </a:rPr>
              <a:t>Using the placeholders</a:t>
            </a:r>
          </a:p>
          <a:p>
            <a:pPr>
              <a:lnSpc>
                <a:spcPts val="4200"/>
              </a:lnSpc>
              <a:defRPr/>
            </a:pPr>
            <a:r>
              <a:rPr lang="en-US" sz="3600">
                <a:solidFill>
                  <a:srgbClr val="FFFFFF"/>
                </a:solidFill>
                <a:latin typeface="Trebuchet MS" pitchFamily="34" charset="0"/>
              </a:rPr>
              <a:t>To add text to this template click inside a placeholder and type in or paste your text. To move a placeholder, click on it </a:t>
            </a:r>
            <a:r>
              <a:rPr lang="en-US" sz="3600" u="sng">
                <a:solidFill>
                  <a:srgbClr val="FFFFFF"/>
                </a:solidFill>
                <a:latin typeface="Trebuchet MS" pitchFamily="34" charset="0"/>
              </a:rPr>
              <a:t>once</a:t>
            </a:r>
            <a:r>
              <a:rPr lang="en-US" sz="3600">
                <a:solidFill>
                  <a:srgbClr val="FFFFFF"/>
                </a:solidFill>
                <a:latin typeface="Trebuchet MS" pitchFamily="34" charset="0"/>
              </a:rPr>
              <a:t> (to select it), place your cursor on its frame and your cursor will change to this symbol:         Then, click </a:t>
            </a:r>
            <a:r>
              <a:rPr lang="en-US" sz="3600" u="sng">
                <a:solidFill>
                  <a:srgbClr val="FFFFFF"/>
                </a:solidFill>
                <a:latin typeface="Trebuchet MS" pitchFamily="34" charset="0"/>
              </a:rPr>
              <a:t>once</a:t>
            </a:r>
            <a:r>
              <a:rPr lang="en-US" sz="3600">
                <a:solidFill>
                  <a:srgbClr val="FFFFFF"/>
                </a:solidFill>
                <a:latin typeface="Trebuchet MS" pitchFamily="34" charset="0"/>
              </a:rPr>
              <a:t> and drag it to its new location where you can resize it as needed. Additional placeholders can be found on the left side of this template.</a:t>
            </a:r>
          </a:p>
          <a:p>
            <a:pPr>
              <a:lnSpc>
                <a:spcPts val="4200"/>
              </a:lnSpc>
              <a:defRPr/>
            </a:pPr>
            <a:endParaRPr lang="en-US" sz="3600" b="1">
              <a:solidFill>
                <a:srgbClr val="FFFF00"/>
              </a:solidFill>
              <a:latin typeface="Trebuchet MS" pitchFamily="34" charset="0"/>
            </a:endParaRPr>
          </a:p>
          <a:p>
            <a:pPr>
              <a:lnSpc>
                <a:spcPts val="4200"/>
              </a:lnSpc>
              <a:defRPr/>
            </a:pPr>
            <a:r>
              <a:rPr lang="en-US" sz="3600" b="1">
                <a:solidFill>
                  <a:srgbClr val="FFFF00"/>
                </a:solidFill>
                <a:latin typeface="Trebuchet MS" pitchFamily="34" charset="0"/>
              </a:rPr>
              <a:t>Modifying the layout</a:t>
            </a:r>
          </a:p>
          <a:p>
            <a:pPr>
              <a:lnSpc>
                <a:spcPts val="4200"/>
              </a:lnSpc>
              <a:defRPr/>
            </a:pPr>
            <a:r>
              <a:rPr lang="en-US" sz="3600">
                <a:solidFill>
                  <a:srgbClr val="FFFFFF"/>
                </a:solidFill>
                <a:latin typeface="Trebuchet MS" pitchFamily="34" charset="0"/>
              </a:rPr>
              <a:t>This template has four</a:t>
            </a:r>
          </a:p>
          <a:p>
            <a:pPr>
              <a:lnSpc>
                <a:spcPts val="4200"/>
              </a:lnSpc>
              <a:defRPr/>
            </a:pPr>
            <a:r>
              <a:rPr lang="en-US" sz="3600">
                <a:solidFill>
                  <a:srgbClr val="FFFFFF"/>
                </a:solidFill>
                <a:latin typeface="Trebuchet MS" pitchFamily="34" charset="0"/>
              </a:rPr>
              <a:t>different column layouts. </a:t>
            </a:r>
          </a:p>
          <a:p>
            <a:pPr>
              <a:lnSpc>
                <a:spcPts val="4200"/>
              </a:lnSpc>
              <a:defRPr/>
            </a:pPr>
            <a:r>
              <a:rPr lang="en-US" sz="3600" u="sng">
                <a:solidFill>
                  <a:srgbClr val="FFFFFF"/>
                </a:solidFill>
                <a:latin typeface="Trebuchet MS" pitchFamily="34" charset="0"/>
              </a:rPr>
              <a:t>Right-click</a:t>
            </a:r>
            <a:r>
              <a:rPr lang="en-US" sz="3600">
                <a:solidFill>
                  <a:srgbClr val="FFFFFF"/>
                </a:solidFill>
                <a:latin typeface="Trebuchet MS" pitchFamily="34" charset="0"/>
              </a:rPr>
              <a:t> your mouse</a:t>
            </a:r>
          </a:p>
          <a:p>
            <a:pPr>
              <a:lnSpc>
                <a:spcPts val="4200"/>
              </a:lnSpc>
              <a:defRPr/>
            </a:pPr>
            <a:r>
              <a:rPr lang="en-US" sz="3600">
                <a:solidFill>
                  <a:srgbClr val="FFFFFF"/>
                </a:solidFill>
                <a:latin typeface="Trebuchet MS" pitchFamily="34" charset="0"/>
              </a:rPr>
              <a:t>on the background and </a:t>
            </a:r>
          </a:p>
          <a:p>
            <a:pPr>
              <a:lnSpc>
                <a:spcPts val="4200"/>
              </a:lnSpc>
              <a:defRPr/>
            </a:pPr>
            <a:r>
              <a:rPr lang="en-US" sz="3600">
                <a:solidFill>
                  <a:srgbClr val="FFFFFF"/>
                </a:solidFill>
                <a:latin typeface="Trebuchet MS" pitchFamily="34" charset="0"/>
              </a:rPr>
              <a:t>click on “Layout” to see </a:t>
            </a:r>
          </a:p>
          <a:p>
            <a:pPr>
              <a:lnSpc>
                <a:spcPts val="4200"/>
              </a:lnSpc>
              <a:defRPr/>
            </a:pPr>
            <a:r>
              <a:rPr lang="en-US" sz="3600">
                <a:solidFill>
                  <a:srgbClr val="FFFFFF"/>
                </a:solidFill>
                <a:latin typeface="Trebuchet MS" pitchFamily="34" charset="0"/>
              </a:rPr>
              <a:t>the layout options.</a:t>
            </a:r>
          </a:p>
          <a:p>
            <a:pPr>
              <a:lnSpc>
                <a:spcPts val="4200"/>
              </a:lnSpc>
              <a:defRPr/>
            </a:pPr>
            <a:r>
              <a:rPr lang="en-US" sz="3600">
                <a:solidFill>
                  <a:srgbClr val="FFFFFF"/>
                </a:solidFill>
                <a:latin typeface="Trebuchet MS" pitchFamily="34" charset="0"/>
              </a:rPr>
              <a:t>The columns in the provided layouts are fixed and cannot be moved but advanced users can modify any layout by going to VIEW and then SLIDE MASTER.</a:t>
            </a:r>
          </a:p>
          <a:p>
            <a:pPr>
              <a:lnSpc>
                <a:spcPts val="4200"/>
              </a:lnSpc>
              <a:defRPr/>
            </a:pPr>
            <a:endParaRPr lang="en-US" sz="3600">
              <a:solidFill>
                <a:srgbClr val="FFFFFF"/>
              </a:solidFill>
              <a:latin typeface="Trebuchet MS" pitchFamily="34" charset="0"/>
            </a:endParaRPr>
          </a:p>
          <a:p>
            <a:pPr>
              <a:lnSpc>
                <a:spcPts val="4200"/>
              </a:lnSpc>
              <a:defRPr/>
            </a:pPr>
            <a:r>
              <a:rPr lang="en-US" sz="3600" b="1">
                <a:solidFill>
                  <a:srgbClr val="FFFF00"/>
                </a:solidFill>
                <a:latin typeface="Trebuchet MS" pitchFamily="34" charset="0"/>
              </a:rPr>
              <a:t>Importing text and graphics from external sources</a:t>
            </a:r>
          </a:p>
          <a:p>
            <a:pPr>
              <a:lnSpc>
                <a:spcPts val="4200"/>
              </a:lnSpc>
              <a:defRPr/>
            </a:pPr>
            <a:r>
              <a:rPr lang="en-US" sz="3600" b="1" u="sng">
                <a:solidFill>
                  <a:srgbClr val="FFFFFF"/>
                </a:solidFill>
                <a:latin typeface="Trebuchet MS" pitchFamily="34" charset="0"/>
              </a:rPr>
              <a:t>TEXT: </a:t>
            </a:r>
            <a:r>
              <a:rPr lang="en-US" sz="3600">
                <a:solidFill>
                  <a:srgbClr val="FFFFFF"/>
                </a:solidFill>
                <a:latin typeface="Trebuchet MS" pitchFamily="34" charset="0"/>
              </a:rPr>
              <a:t>Paste or type your text into a pre-existing placeholder or drag in a new placeholder from the left side of the template. Move it anywhere as needed.</a:t>
            </a:r>
          </a:p>
          <a:p>
            <a:pPr>
              <a:lnSpc>
                <a:spcPts val="4200"/>
              </a:lnSpc>
              <a:defRPr/>
            </a:pPr>
            <a:r>
              <a:rPr lang="en-US" sz="3600" b="1" u="sng">
                <a:solidFill>
                  <a:srgbClr val="FFFFFF"/>
                </a:solidFill>
                <a:latin typeface="Trebuchet MS" pitchFamily="34" charset="0"/>
              </a:rPr>
              <a:t>PHOTOS: </a:t>
            </a:r>
            <a:r>
              <a:rPr lang="en-US" sz="3600">
                <a:solidFill>
                  <a:srgbClr val="FFFFFF"/>
                </a:solidFill>
                <a:latin typeface="Trebuchet MS" pitchFamily="34" charset="0"/>
              </a:rPr>
              <a:t>Drag in a picture placeholder, size it </a:t>
            </a:r>
            <a:r>
              <a:rPr lang="en-US" sz="3600" u="sng">
                <a:solidFill>
                  <a:srgbClr val="FFFFFF"/>
                </a:solidFill>
                <a:latin typeface="Trebuchet MS" pitchFamily="34" charset="0"/>
              </a:rPr>
              <a:t>first</a:t>
            </a:r>
            <a:r>
              <a:rPr lang="en-US" sz="3600">
                <a:solidFill>
                  <a:srgbClr val="FFFFFF"/>
                </a:solidFill>
                <a:latin typeface="Trebuchet MS" pitchFamily="34" charset="0"/>
              </a:rPr>
              <a:t>, click in it and insert a photo from the menu.</a:t>
            </a:r>
          </a:p>
          <a:p>
            <a:pPr>
              <a:lnSpc>
                <a:spcPts val="4200"/>
              </a:lnSpc>
              <a:defRPr/>
            </a:pPr>
            <a:r>
              <a:rPr lang="en-US" sz="3600" b="1" u="sng">
                <a:solidFill>
                  <a:srgbClr val="FFFFFF"/>
                </a:solidFill>
                <a:latin typeface="Trebuchet MS" pitchFamily="34" charset="0"/>
              </a:rPr>
              <a:t>TABLES: </a:t>
            </a:r>
            <a:r>
              <a:rPr lang="en-US" sz="3600">
                <a:solidFill>
                  <a:srgbClr val="FFFFFF"/>
                </a:solidFill>
                <a:latin typeface="Trebuchet MS" pitchFamily="34" charset="0"/>
              </a:rPr>
              <a:t>You can copy and paste a table from an external document onto this poster template. To make the text fit better in the cells of an imported table, </a:t>
            </a:r>
            <a:r>
              <a:rPr lang="en-US" sz="3600" u="sng">
                <a:solidFill>
                  <a:srgbClr val="FFFFFF"/>
                </a:solidFill>
                <a:latin typeface="Trebuchet MS" pitchFamily="34" charset="0"/>
              </a:rPr>
              <a:t>right-click</a:t>
            </a:r>
            <a:r>
              <a:rPr lang="en-US" sz="3600">
                <a:solidFill>
                  <a:srgbClr val="FFFFFF"/>
                </a:solidFill>
                <a:latin typeface="Trebuchet MS" pitchFamily="34" charset="0"/>
              </a:rPr>
              <a:t> on the table, click FORMAT SHAPE  then click on TEXT BOX and change the INTERNAL MARGIN values to 0.25</a:t>
            </a:r>
          </a:p>
          <a:p>
            <a:pPr>
              <a:lnSpc>
                <a:spcPts val="4200"/>
              </a:lnSpc>
              <a:defRPr/>
            </a:pPr>
            <a:endParaRPr lang="en-US" sz="3600">
              <a:solidFill>
                <a:srgbClr val="FFFFFF"/>
              </a:solidFill>
              <a:latin typeface="Trebuchet MS" pitchFamily="34" charset="0"/>
            </a:endParaRPr>
          </a:p>
          <a:p>
            <a:pPr>
              <a:defRPr/>
            </a:pPr>
            <a:r>
              <a:rPr lang="en-US" sz="3600" b="1">
                <a:solidFill>
                  <a:srgbClr val="FFFF00"/>
                </a:solidFill>
                <a:latin typeface="Trebuchet MS" pitchFamily="34" charset="0"/>
              </a:rPr>
              <a:t>Modifying the color scheme</a:t>
            </a:r>
          </a:p>
          <a:p>
            <a:pPr>
              <a:defRPr/>
            </a:pPr>
            <a:r>
              <a:rPr lang="en-US" sz="3600">
                <a:solidFill>
                  <a:srgbClr val="FFFFFF"/>
                </a:solidFill>
                <a:latin typeface="Trebuchet MS" pitchFamily="34" charset="0"/>
              </a:rPr>
              <a:t>To change the color scheme of this template go to the “Design” menu and click on “Colors”. You can choose from the provide color combinations or you can create your own.</a:t>
            </a:r>
          </a:p>
          <a:p>
            <a:pPr>
              <a:lnSpc>
                <a:spcPts val="4200"/>
              </a:lnSpc>
              <a:defRPr/>
            </a:pPr>
            <a:endParaRPr lang="en-US" sz="3600">
              <a:solidFill>
                <a:srgbClr val="FFFFFF"/>
              </a:solidFill>
              <a:latin typeface="Trebuchet MS" pitchFamily="34" charset="0"/>
            </a:endParaRPr>
          </a:p>
          <a:p>
            <a:pPr>
              <a:lnSpc>
                <a:spcPts val="4200"/>
              </a:lnSpc>
              <a:defRPr/>
            </a:pPr>
            <a:endParaRPr lang="en-US" sz="3600">
              <a:solidFill>
                <a:srgbClr val="FFFFFF"/>
              </a:solidFill>
              <a:latin typeface="Trebuchet MS" pitchFamily="34" charset="0"/>
            </a:endParaRPr>
          </a:p>
          <a:p>
            <a:pPr>
              <a:lnSpc>
                <a:spcPts val="4200"/>
              </a:lnSpc>
              <a:defRPr/>
            </a:pPr>
            <a:endParaRPr lang="en-US" sz="3600">
              <a:solidFill>
                <a:srgbClr val="FFFFFF"/>
              </a:solidFill>
              <a:latin typeface="Trebuchet MS" pitchFamily="34" charset="0"/>
            </a:endParaRPr>
          </a:p>
          <a:p>
            <a:pPr>
              <a:lnSpc>
                <a:spcPts val="4200"/>
              </a:lnSpc>
              <a:defRPr/>
            </a:pPr>
            <a:endParaRPr lang="en-US" sz="2400">
              <a:solidFill>
                <a:srgbClr val="FFFFFF"/>
              </a:solidFill>
              <a:latin typeface="Trebuchet MS" pitchFamily="34" charset="0"/>
            </a:endParaRPr>
          </a:p>
          <a:p>
            <a:pPr>
              <a:lnSpc>
                <a:spcPts val="4200"/>
              </a:lnSpc>
              <a:defRPr/>
            </a:pPr>
            <a:endParaRPr lang="en-US" sz="2400">
              <a:solidFill>
                <a:srgbClr val="FFFFFF"/>
              </a:solidFill>
              <a:latin typeface="Trebuchet MS" pitchFamily="34" charset="0"/>
            </a:endParaRPr>
          </a:p>
          <a:p>
            <a:pPr algn="ctr">
              <a:lnSpc>
                <a:spcPts val="4200"/>
              </a:lnSpc>
              <a:defRPr/>
            </a:pPr>
            <a:endParaRPr lang="en-US" sz="2400" b="1">
              <a:solidFill>
                <a:schemeClr val="bg1"/>
              </a:solidFill>
              <a:latin typeface="Trebuchet MS" pitchFamily="34" charset="0"/>
            </a:endParaRPr>
          </a:p>
          <a:p>
            <a:pPr>
              <a:lnSpc>
                <a:spcPts val="4200"/>
              </a:lnSpc>
              <a:defRPr/>
            </a:pPr>
            <a:endParaRPr lang="en-US" sz="2400" b="1">
              <a:solidFill>
                <a:srgbClr val="FFFF00"/>
              </a:solidFill>
              <a:latin typeface="Trebuchet MS" pitchFamily="34" charset="0"/>
            </a:endParaRPr>
          </a:p>
          <a:p>
            <a:pPr algn="ctr">
              <a:lnSpc>
                <a:spcPts val="4200"/>
              </a:lnSpc>
              <a:defRPr/>
            </a:pPr>
            <a:endParaRPr lang="en-US" sz="3600" b="1">
              <a:solidFill>
                <a:srgbClr val="FFFFFF"/>
              </a:solidFill>
              <a:latin typeface="Trebuchet MS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-12098338" y="23720425"/>
            <a:ext cx="11687175" cy="7762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52248" rIns="104498" bIns="52248" anchor="ctr"/>
          <a:lstStyle/>
          <a:p>
            <a:pPr algn="ctr" defTabSz="5015886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308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62725" y="15263813"/>
            <a:ext cx="5530850" cy="305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33188" y="12334875"/>
            <a:ext cx="688975" cy="438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2" name="TextBox 35"/>
          <p:cNvSpPr txBox="1">
            <a:spLocks noChangeArrowheads="1"/>
          </p:cNvSpPr>
          <p:nvPr/>
        </p:nvSpPr>
        <p:spPr bwMode="auto">
          <a:xfrm>
            <a:off x="52036663" y="30956250"/>
            <a:ext cx="10687050" cy="195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498" tIns="52248" rIns="104498" bIns="52248">
            <a:spAutoFit/>
          </a:bodyPr>
          <a:lstStyle>
            <a:lvl1pPr>
              <a:defRPr sz="9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9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9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9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9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5014913" fontAlgn="base">
              <a:spcBef>
                <a:spcPct val="0"/>
              </a:spcBef>
              <a:spcAft>
                <a:spcPct val="0"/>
              </a:spcAft>
              <a:defRPr sz="9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5014913" fontAlgn="base">
              <a:spcBef>
                <a:spcPct val="0"/>
              </a:spcBef>
              <a:spcAft>
                <a:spcPct val="0"/>
              </a:spcAft>
              <a:defRPr sz="9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5014913" fontAlgn="base">
              <a:spcBef>
                <a:spcPct val="0"/>
              </a:spcBef>
              <a:spcAft>
                <a:spcPct val="0"/>
              </a:spcAft>
              <a:defRPr sz="9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5014913" fontAlgn="base">
              <a:spcBef>
                <a:spcPct val="0"/>
              </a:spcBef>
              <a:spcAft>
                <a:spcPct val="0"/>
              </a:spcAft>
              <a:defRPr sz="9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ts val="3600"/>
              </a:lnSpc>
              <a:defRPr/>
            </a:pPr>
            <a:r>
              <a:rPr lang="en-US" sz="4000" dirty="0" smtClean="0">
                <a:solidFill>
                  <a:schemeClr val="bg1"/>
                </a:solidFill>
              </a:rPr>
              <a:t>© 2012 PosterPresentations.com</a:t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    </a:t>
            </a:r>
            <a:r>
              <a:rPr lang="en-US" sz="3600" dirty="0" smtClean="0">
                <a:solidFill>
                  <a:schemeClr val="bg1"/>
                </a:solidFill>
              </a:rPr>
              <a:t>2117 Fourth Street , Unit C</a:t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    Berkeley  CA  94710</a:t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    </a:t>
            </a:r>
            <a:r>
              <a:rPr lang="en-US" sz="3600" b="1" dirty="0" smtClean="0">
                <a:solidFill>
                  <a:srgbClr val="FFFF00"/>
                </a:solidFill>
              </a:rPr>
              <a:t>posterpresenter@gmail.com</a:t>
            </a:r>
            <a:endParaRPr lang="en-US" sz="4000" b="1" dirty="0" smtClean="0">
              <a:solidFill>
                <a:srgbClr val="FFFF00"/>
              </a:solidFill>
            </a:endParaRPr>
          </a:p>
        </p:txBody>
      </p:sp>
      <p:grpSp>
        <p:nvGrpSpPr>
          <p:cNvPr id="3083" name="Group 36"/>
          <p:cNvGrpSpPr>
            <a:grpSpLocks/>
          </p:cNvGrpSpPr>
          <p:nvPr/>
        </p:nvGrpSpPr>
        <p:grpSpPr bwMode="auto">
          <a:xfrm>
            <a:off x="-11617325" y="31149925"/>
            <a:ext cx="10772775" cy="1289050"/>
            <a:chOff x="44242388" y="28054064"/>
            <a:chExt cx="9771400" cy="1090621"/>
          </a:xfrm>
        </p:grpSpPr>
        <p:sp>
          <p:nvSpPr>
            <p:cNvPr id="38" name="Rounded Rectangle 37"/>
            <p:cNvSpPr/>
            <p:nvPr userDrawn="1"/>
          </p:nvSpPr>
          <p:spPr>
            <a:xfrm>
              <a:off x="44242388" y="28054064"/>
              <a:ext cx="9771400" cy="109062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219445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4388900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658335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877780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0972252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3166703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5361152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7555603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3091" name="Picture 38" descr="http://t2.gstatic.com/images?q=tbn:ANd9GcR4APHC6TT9w54M2zn_pvCiBxUNcspYPoVxirLRphBoJabfSvu7zw">
              <a:hlinkClick r:id="rId5"/>
            </p:cNvPr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341112" y="28126638"/>
              <a:ext cx="914400" cy="914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0" name="TextBox 32"/>
            <p:cNvSpPr txBox="1"/>
            <p:nvPr userDrawn="1"/>
          </p:nvSpPr>
          <p:spPr>
            <a:xfrm>
              <a:off x="45342498" y="28153456"/>
              <a:ext cx="8671290" cy="808564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defPPr>
                <a:defRPr lang="en-US"/>
              </a:defPPr>
              <a:lvl1pPr marL="0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19445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4388900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658335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77780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0972252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3166703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5361152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7555603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dirty="0" smtClean="0">
                  <a:solidFill>
                    <a:schemeClr val="tx2"/>
                  </a:solidFill>
                  <a:latin typeface="Trebuchet MS" pitchFamily="34" charset="0"/>
                </a:rPr>
                <a:t>Student discounts are available on our </a:t>
              </a:r>
              <a:r>
                <a:rPr lang="en-US" sz="2800" dirty="0" err="1" smtClean="0">
                  <a:solidFill>
                    <a:schemeClr val="tx2"/>
                  </a:solidFill>
                  <a:latin typeface="Trebuchet MS" pitchFamily="34" charset="0"/>
                </a:rPr>
                <a:t>Facebook</a:t>
              </a:r>
              <a:r>
                <a:rPr lang="en-US" sz="2800" dirty="0" smtClean="0">
                  <a:solidFill>
                    <a:schemeClr val="tx2"/>
                  </a:solidFill>
                  <a:latin typeface="Trebuchet MS" pitchFamily="34" charset="0"/>
                </a:rPr>
                <a:t> page.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dirty="0" smtClean="0">
                  <a:solidFill>
                    <a:schemeClr val="tx2"/>
                  </a:solidFill>
                  <a:latin typeface="Trebuchet MS" pitchFamily="34" charset="0"/>
                </a:rPr>
                <a:t>Go to </a:t>
              </a:r>
              <a:r>
                <a:rPr lang="en-US" sz="2800" u="sng" dirty="0" smtClean="0">
                  <a:solidFill>
                    <a:schemeClr val="tx2"/>
                  </a:solidFill>
                  <a:latin typeface="Trebuchet MS" pitchFamily="34" charset="0"/>
                </a:rPr>
                <a:t>PosterPresentations.com</a:t>
              </a:r>
              <a:r>
                <a:rPr lang="en-US" sz="2800" dirty="0" smtClean="0">
                  <a:solidFill>
                    <a:schemeClr val="tx2"/>
                  </a:solidFill>
                  <a:latin typeface="Trebuchet MS" pitchFamily="34" charset="0"/>
                </a:rPr>
                <a:t> and click on the FB icon.</a:t>
              </a:r>
              <a:endParaRPr lang="en-US" sz="2800" dirty="0">
                <a:solidFill>
                  <a:schemeClr val="tx2"/>
                </a:solidFill>
                <a:latin typeface="Trebuchet MS" pitchFamily="34" charset="0"/>
              </a:endParaRPr>
            </a:p>
          </p:txBody>
        </p:sp>
      </p:grpSp>
      <p:cxnSp>
        <p:nvCxnSpPr>
          <p:cNvPr id="41" name="Straight Connector 40"/>
          <p:cNvCxnSpPr/>
          <p:nvPr/>
        </p:nvCxnSpPr>
        <p:spPr>
          <a:xfrm>
            <a:off x="51592163" y="4441825"/>
            <a:ext cx="11725275" cy="3175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1592163" y="30672088"/>
            <a:ext cx="11725275" cy="3175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-12082463" y="13230225"/>
            <a:ext cx="11725275" cy="3175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 userDrawn="1"/>
        </p:nvSpPr>
        <p:spPr>
          <a:xfrm>
            <a:off x="1089025" y="5383213"/>
            <a:ext cx="11712575" cy="26736675"/>
          </a:xfrm>
          <a:prstGeom prst="roundRect">
            <a:avLst>
              <a:gd name="adj" fmla="val 6866"/>
            </a:avLst>
          </a:prstGeom>
          <a:gradFill>
            <a:gsLst>
              <a:gs pos="0">
                <a:srgbClr val="CDD2DE"/>
              </a:gs>
              <a:gs pos="0">
                <a:schemeClr val="tx2">
                  <a:lumMod val="40000"/>
                  <a:lumOff val="60000"/>
                </a:schemeClr>
              </a:gs>
              <a:gs pos="100000">
                <a:srgbClr val="F3F5FA"/>
              </a:gs>
            </a:gsLst>
            <a:lin ang="16200000" scaled="1"/>
          </a:gradFill>
          <a:ln>
            <a:solidFill>
              <a:schemeClr val="accent5">
                <a:lumMod val="50000"/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015886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Rounded Rectangle 21"/>
          <p:cNvSpPr/>
          <p:nvPr userDrawn="1"/>
        </p:nvSpPr>
        <p:spPr>
          <a:xfrm>
            <a:off x="38395275" y="5383213"/>
            <a:ext cx="11712575" cy="26736675"/>
          </a:xfrm>
          <a:prstGeom prst="roundRect">
            <a:avLst>
              <a:gd name="adj" fmla="val 6866"/>
            </a:avLst>
          </a:prstGeom>
          <a:gradFill>
            <a:gsLst>
              <a:gs pos="0">
                <a:srgbClr val="CDD2DE"/>
              </a:gs>
              <a:gs pos="0">
                <a:schemeClr val="tx2">
                  <a:lumMod val="40000"/>
                  <a:lumOff val="60000"/>
                </a:schemeClr>
              </a:gs>
              <a:gs pos="100000">
                <a:srgbClr val="F3F5FA"/>
              </a:gs>
            </a:gsLst>
            <a:lin ang="16200000" scaled="1"/>
          </a:gradFill>
          <a:ln>
            <a:solidFill>
              <a:schemeClr val="accent5">
                <a:lumMod val="50000"/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015886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Rounded Rectangle 22"/>
          <p:cNvSpPr/>
          <p:nvPr userDrawn="1"/>
        </p:nvSpPr>
        <p:spPr>
          <a:xfrm>
            <a:off x="13508038" y="5383213"/>
            <a:ext cx="24179212" cy="26736675"/>
          </a:xfrm>
          <a:prstGeom prst="roundRect">
            <a:avLst>
              <a:gd name="adj" fmla="val 3256"/>
            </a:avLst>
          </a:prstGeom>
          <a:gradFill>
            <a:gsLst>
              <a:gs pos="0">
                <a:srgbClr val="CDD2DE"/>
              </a:gs>
              <a:gs pos="0">
                <a:schemeClr val="tx2">
                  <a:lumMod val="40000"/>
                  <a:lumOff val="60000"/>
                </a:schemeClr>
              </a:gs>
              <a:gs pos="100000">
                <a:srgbClr val="F3F5FA"/>
              </a:gs>
            </a:gsLst>
            <a:lin ang="16200000" scaled="1"/>
          </a:gradFill>
          <a:ln>
            <a:solidFill>
              <a:schemeClr val="accent5">
                <a:lumMod val="50000"/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015886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Rectangle 23"/>
          <p:cNvSpPr/>
          <p:nvPr userDrawn="1"/>
        </p:nvSpPr>
        <p:spPr>
          <a:xfrm>
            <a:off x="-12074526" y="20090534"/>
            <a:ext cx="11687175" cy="7762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52248" rIns="104498" bIns="52248" anchor="ctr"/>
          <a:lstStyle/>
          <a:p>
            <a:pPr algn="ctr" defTabSz="5015886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iming>
    <p:tnLst>
      <p:par>
        <p:cTn id="1" dur="indefinite" restart="never" nodeType="tmRoot"/>
      </p:par>
    </p:tnLst>
  </p:timing>
  <p:txStyles>
    <p:titleStyle>
      <a:lvl1pPr algn="ctr" defTabSz="5014913" rtl="0" eaLnBrk="0" fontAlgn="base" hangingPunct="0">
        <a:spcBef>
          <a:spcPct val="0"/>
        </a:spcBef>
        <a:spcAft>
          <a:spcPct val="0"/>
        </a:spcAft>
        <a:defRPr sz="100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  <a:lvl2pPr algn="ctr" defTabSz="5014913" rtl="0" eaLnBrk="0" fontAlgn="base" hangingPunct="0">
        <a:spcBef>
          <a:spcPct val="0"/>
        </a:spcBef>
        <a:spcAft>
          <a:spcPct val="0"/>
        </a:spcAft>
        <a:defRPr sz="10000">
          <a:solidFill>
            <a:schemeClr val="bg1"/>
          </a:solidFill>
          <a:latin typeface="Trebuchet MS" pitchFamily="34" charset="0"/>
        </a:defRPr>
      </a:lvl2pPr>
      <a:lvl3pPr algn="ctr" defTabSz="5014913" rtl="0" eaLnBrk="0" fontAlgn="base" hangingPunct="0">
        <a:spcBef>
          <a:spcPct val="0"/>
        </a:spcBef>
        <a:spcAft>
          <a:spcPct val="0"/>
        </a:spcAft>
        <a:defRPr sz="10000">
          <a:solidFill>
            <a:schemeClr val="bg1"/>
          </a:solidFill>
          <a:latin typeface="Trebuchet MS" pitchFamily="34" charset="0"/>
        </a:defRPr>
      </a:lvl3pPr>
      <a:lvl4pPr algn="ctr" defTabSz="5014913" rtl="0" eaLnBrk="0" fontAlgn="base" hangingPunct="0">
        <a:spcBef>
          <a:spcPct val="0"/>
        </a:spcBef>
        <a:spcAft>
          <a:spcPct val="0"/>
        </a:spcAft>
        <a:defRPr sz="10000">
          <a:solidFill>
            <a:schemeClr val="bg1"/>
          </a:solidFill>
          <a:latin typeface="Trebuchet MS" pitchFamily="34" charset="0"/>
        </a:defRPr>
      </a:lvl4pPr>
      <a:lvl5pPr algn="ctr" defTabSz="5014913" rtl="0" eaLnBrk="0" fontAlgn="base" hangingPunct="0">
        <a:spcBef>
          <a:spcPct val="0"/>
        </a:spcBef>
        <a:spcAft>
          <a:spcPct val="0"/>
        </a:spcAft>
        <a:defRPr sz="10000">
          <a:solidFill>
            <a:schemeClr val="bg1"/>
          </a:solidFill>
          <a:latin typeface="Trebuchet MS" pitchFamily="34" charset="0"/>
        </a:defRPr>
      </a:lvl5pPr>
      <a:lvl6pPr marL="457200" algn="ctr" defTabSz="5014913" rtl="0" fontAlgn="base">
        <a:spcBef>
          <a:spcPct val="0"/>
        </a:spcBef>
        <a:spcAft>
          <a:spcPct val="0"/>
        </a:spcAft>
        <a:defRPr sz="10000">
          <a:solidFill>
            <a:schemeClr val="bg1"/>
          </a:solidFill>
          <a:latin typeface="Trebuchet MS" pitchFamily="34" charset="0"/>
        </a:defRPr>
      </a:lvl6pPr>
      <a:lvl7pPr marL="914400" algn="ctr" defTabSz="5014913" rtl="0" fontAlgn="base">
        <a:spcBef>
          <a:spcPct val="0"/>
        </a:spcBef>
        <a:spcAft>
          <a:spcPct val="0"/>
        </a:spcAft>
        <a:defRPr sz="10000">
          <a:solidFill>
            <a:schemeClr val="bg1"/>
          </a:solidFill>
          <a:latin typeface="Trebuchet MS" pitchFamily="34" charset="0"/>
        </a:defRPr>
      </a:lvl7pPr>
      <a:lvl8pPr marL="1371600" algn="ctr" defTabSz="5014913" rtl="0" fontAlgn="base">
        <a:spcBef>
          <a:spcPct val="0"/>
        </a:spcBef>
        <a:spcAft>
          <a:spcPct val="0"/>
        </a:spcAft>
        <a:defRPr sz="10000">
          <a:solidFill>
            <a:schemeClr val="bg1"/>
          </a:solidFill>
          <a:latin typeface="Trebuchet MS" pitchFamily="34" charset="0"/>
        </a:defRPr>
      </a:lvl8pPr>
      <a:lvl9pPr marL="1828800" algn="ctr" defTabSz="5014913" rtl="0" fontAlgn="base">
        <a:spcBef>
          <a:spcPct val="0"/>
        </a:spcBef>
        <a:spcAft>
          <a:spcPct val="0"/>
        </a:spcAft>
        <a:defRPr sz="10000">
          <a:solidFill>
            <a:schemeClr val="bg1"/>
          </a:solidFill>
          <a:latin typeface="Trebuchet MS" pitchFamily="34" charset="0"/>
        </a:defRPr>
      </a:lvl9pPr>
    </p:titleStyle>
    <p:bodyStyle>
      <a:lvl1pPr marL="1879600" indent="-1879600" algn="l" defTabSz="50149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7600" kern="1200">
          <a:solidFill>
            <a:schemeClr val="tx1"/>
          </a:solidFill>
          <a:latin typeface="+mn-lt"/>
          <a:ea typeface="+mn-ea"/>
          <a:cs typeface="+mn-cs"/>
        </a:defRPr>
      </a:lvl1pPr>
      <a:lvl2pPr marL="4075113" indent="-1566863" algn="l" defTabSz="50149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5400" kern="1200">
          <a:solidFill>
            <a:schemeClr val="tx1"/>
          </a:solidFill>
          <a:latin typeface="+mn-lt"/>
          <a:ea typeface="+mn-ea"/>
          <a:cs typeface="+mn-cs"/>
        </a:defRPr>
      </a:lvl2pPr>
      <a:lvl3pPr marL="6269038" indent="-1252538" algn="l" defTabSz="50149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3200" kern="1200">
          <a:solidFill>
            <a:schemeClr val="tx1"/>
          </a:solidFill>
          <a:latin typeface="+mn-lt"/>
          <a:ea typeface="+mn-ea"/>
          <a:cs typeface="+mn-cs"/>
        </a:defRPr>
      </a:lvl3pPr>
      <a:lvl4pPr marL="8777288" indent="-1252538" algn="l" defTabSz="50149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1000" kern="1200">
          <a:solidFill>
            <a:schemeClr val="tx1"/>
          </a:solidFill>
          <a:latin typeface="+mn-lt"/>
          <a:ea typeface="+mn-ea"/>
          <a:cs typeface="+mn-cs"/>
        </a:defRPr>
      </a:lvl4pPr>
      <a:lvl5pPr marL="11285538" indent="-1252538" algn="l" defTabSz="50149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1000" kern="1200">
          <a:solidFill>
            <a:schemeClr val="tx1"/>
          </a:solidFill>
          <a:latin typeface="+mn-lt"/>
          <a:ea typeface="+mn-ea"/>
          <a:cs typeface="+mn-cs"/>
        </a:defRPr>
      </a:lvl5pPr>
      <a:lvl6pPr marL="13793688" indent="-1253972" algn="l" defTabSz="5015886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6pPr>
      <a:lvl7pPr marL="16301630" indent="-1253972" algn="l" defTabSz="5015886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7pPr>
      <a:lvl8pPr marL="18809574" indent="-1253972" algn="l" defTabSz="5015886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17516" indent="-1253972" algn="l" defTabSz="5015886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15886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1pPr>
      <a:lvl2pPr marL="2507944" algn="l" defTabSz="5015886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2pPr>
      <a:lvl3pPr marL="5015886" algn="l" defTabSz="5015886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3pPr>
      <a:lvl4pPr marL="7523830" algn="l" defTabSz="5015886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4pPr>
      <a:lvl5pPr marL="10031772" algn="l" defTabSz="5015886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5pPr>
      <a:lvl6pPr marL="12539716" algn="l" defTabSz="5015886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6pPr>
      <a:lvl7pPr marL="15047660" algn="l" defTabSz="5015886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7pPr>
      <a:lvl8pPr marL="17555602" algn="l" defTabSz="5015886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8pPr>
      <a:lvl9pPr marL="20063546" algn="l" defTabSz="5015886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gif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emf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054884" y="6420045"/>
            <a:ext cx="11732948" cy="6646188"/>
          </a:xfrm>
        </p:spPr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Memory model constraints limit multiprocessor performance.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Sequential consistency, the most intuitive model, is not practically implementable due to concomitant performance penalties compared to other relaxed memory models.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b="1" i="1" dirty="0" smtClean="0"/>
              <a:t>Reactive SC </a:t>
            </a:r>
            <a:r>
              <a:rPr lang="en-US" dirty="0" smtClean="0"/>
              <a:t>classifies memory accesses into safe and unsafe types and relaxes consistency constraints for safe accesses.</a:t>
            </a:r>
          </a:p>
          <a:p>
            <a:pPr marL="2155286" lvl="1" indent="-457200">
              <a:buFont typeface="Wingdings" pitchFamily="2" charset="2"/>
              <a:buChar char="Ø"/>
            </a:pPr>
            <a:r>
              <a:rPr lang="en-US" dirty="0" smtClean="0"/>
              <a:t>Memory ordering only matters for shared data!</a:t>
            </a:r>
          </a:p>
          <a:p>
            <a:pPr marL="2155286" lvl="1" indent="-457200">
              <a:buFont typeface="Wingdings" pitchFamily="2" charset="2"/>
              <a:buChar char="Ø"/>
            </a:pPr>
            <a:r>
              <a:rPr lang="en-US" dirty="0" smtClean="0"/>
              <a:t>Private and read-only accesses can be safely reordered as we can guarantee there will be no conflicting accesses.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Experimental results show that Reactive SC closes the performance gap between SC and TSO.</a:t>
            </a:r>
            <a:endParaRPr lang="en-US" dirty="0"/>
          </a:p>
          <a:p>
            <a:pPr marL="2155286" lvl="1" indent="-45720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1"/>
          </p:nvPr>
        </p:nvSpPr>
        <p:spPr>
          <a:xfrm>
            <a:off x="13779289" y="15164536"/>
            <a:ext cx="5379241" cy="2251139"/>
          </a:xfrm>
        </p:spPr>
        <p:txBody>
          <a:bodyPr/>
          <a:lstStyle/>
          <a:p>
            <a:r>
              <a:rPr lang="en-US" dirty="0" smtClean="0"/>
              <a:t>Leverage Directory in the cache coherence protocol to store access classification information.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13531638" y="13792442"/>
            <a:ext cx="11723688" cy="857368"/>
          </a:xfrm>
        </p:spPr>
        <p:txBody>
          <a:bodyPr/>
          <a:lstStyle/>
          <a:p>
            <a:r>
              <a:rPr lang="en-US" dirty="0" smtClean="0"/>
              <a:t>Directory Protocol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4"/>
          </p:nvPr>
        </p:nvSpPr>
        <p:spPr>
          <a:xfrm>
            <a:off x="25961077" y="23247069"/>
            <a:ext cx="11734800" cy="857368"/>
          </a:xfrm>
        </p:spPr>
        <p:txBody>
          <a:bodyPr/>
          <a:lstStyle/>
          <a:p>
            <a:r>
              <a:rPr lang="en-US" dirty="0" smtClean="0"/>
              <a:t>Experimental Setup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6"/>
          </p:nvPr>
        </p:nvSpPr>
        <p:spPr>
          <a:xfrm>
            <a:off x="25974357" y="24488162"/>
            <a:ext cx="11721520" cy="1389365"/>
          </a:xfrm>
        </p:spPr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Simulated on cycle accurate, </a:t>
            </a:r>
            <a:r>
              <a:rPr lang="en-US" dirty="0" err="1" smtClean="0"/>
              <a:t>simics</a:t>
            </a:r>
            <a:r>
              <a:rPr lang="en-US" dirty="0" smtClean="0"/>
              <a:t>-based, full-system simulator called FeS2.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9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7"/>
          </p:nvPr>
        </p:nvSpPr>
        <p:spPr>
          <a:xfrm>
            <a:off x="38483295" y="12085279"/>
            <a:ext cx="11732948" cy="4319398"/>
          </a:xfrm>
        </p:spPr>
        <p:txBody>
          <a:bodyPr/>
          <a:lstStyle/>
          <a:p>
            <a:pPr marL="457200" indent="-457200">
              <a:buBlip>
                <a:blip r:embed="rId2"/>
              </a:buBlip>
            </a:pPr>
            <a:r>
              <a:rPr lang="en-US" dirty="0" smtClean="0"/>
              <a:t>SC: Large number of stalls from store buffer drain due to loads</a:t>
            </a:r>
            <a:r>
              <a:rPr lang="en-US" dirty="0"/>
              <a:t> </a:t>
            </a:r>
            <a:r>
              <a:rPr lang="en-US" dirty="0" smtClean="0"/>
              <a:t>at retire stage.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dirty="0" smtClean="0"/>
              <a:t>Reactive SC: Minimal store buffer drain stalls due to loads at retire stage!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dirty="0" smtClean="0"/>
              <a:t>Reactive SC: Closes the performance gap between SC and TSO!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dirty="0" smtClean="0"/>
              <a:t>Reactive SC: Comes close to ideal global cache data structure implementation!</a:t>
            </a:r>
          </a:p>
          <a:p>
            <a:pPr lvl="1" indent="0">
              <a:buNone/>
            </a:pP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6"/>
          </p:nvPr>
        </p:nvSpPr>
        <p:spPr>
          <a:xfrm>
            <a:off x="13540898" y="25699909"/>
            <a:ext cx="11732948" cy="1906429"/>
          </a:xfrm>
        </p:spPr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Status cached </a:t>
            </a:r>
            <a:r>
              <a:rPr lang="en-US" dirty="0" smtClean="0"/>
              <a:t>locally by processors.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Safe exclusive implies read-only, loads have status hits, stores send request and stall.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21"/>
          </p:nvPr>
        </p:nvSpPr>
        <p:spPr>
          <a:xfrm>
            <a:off x="13480539" y="9534262"/>
            <a:ext cx="11732948" cy="3457623"/>
          </a:xfrm>
        </p:spPr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Load/stores retire from ROB only when type status is known.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Store buffers with bypassing capabilities for safe loads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Store buffers with bypassing capabilities for unsafe loads (shared FIFO buffer is empty)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Overlapping and coalescing unordered store buffer for safe stores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LSQ snooped for status downgrade messages</a:t>
            </a:r>
            <a:endParaRPr lang="en-US" dirty="0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23"/>
          </p:nvPr>
        </p:nvSpPr>
        <p:spPr>
          <a:xfrm>
            <a:off x="13531638" y="22020222"/>
            <a:ext cx="11732948" cy="2768204"/>
          </a:xfrm>
        </p:spPr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Stores sends access requests, loads piggyback access request on coherence messages.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Safe to unsafe transition: Directory sends status </a:t>
            </a:r>
            <a:r>
              <a:rPr lang="en-US" dirty="0"/>
              <a:t>d</a:t>
            </a:r>
            <a:r>
              <a:rPr lang="en-US" dirty="0" smtClean="0"/>
              <a:t>owngrade messages; processors drain store buffers and send acknowledgement back.</a:t>
            </a:r>
            <a:endParaRPr lang="en-US" dirty="0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24"/>
          </p:nvPr>
        </p:nvSpPr>
        <p:spPr>
          <a:xfrm>
            <a:off x="46075955" y="7565302"/>
            <a:ext cx="4026783" cy="3716156"/>
          </a:xfrm>
        </p:spPr>
        <p:txBody>
          <a:bodyPr/>
          <a:lstStyle/>
          <a:p>
            <a:r>
              <a:rPr lang="en-US" dirty="0" smtClean="0"/>
              <a:t>Execution cycle stack composed of stall cycles in commit stage due to various reasons.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25"/>
          </p:nvPr>
        </p:nvSpPr>
        <p:spPr>
          <a:xfrm>
            <a:off x="1115498" y="13943475"/>
            <a:ext cx="11732948" cy="4405575"/>
          </a:xfrm>
        </p:spPr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en-US" b="1" dirty="0" smtClean="0"/>
              <a:t>Private</a:t>
            </a:r>
            <a:r>
              <a:rPr lang="en-US" dirty="0" smtClean="0"/>
              <a:t>: Accessed by one thread up to current point in execution.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b="1" dirty="0" smtClean="0"/>
              <a:t>Shared read-only</a:t>
            </a:r>
            <a:r>
              <a:rPr lang="en-US" dirty="0" smtClean="0"/>
              <a:t>: Accesses by multiple threads but only read after being initialized.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b="1" dirty="0" smtClean="0"/>
              <a:t>Shared read write</a:t>
            </a:r>
            <a:r>
              <a:rPr lang="en-US" dirty="0" smtClean="0"/>
              <a:t>:  Accessed by multiple threads with at least one write access.</a:t>
            </a:r>
          </a:p>
          <a:p>
            <a:pPr marL="457200" indent="-457200">
              <a:buFont typeface="Arial" pitchFamily="34" charset="0"/>
              <a:buChar char="•"/>
            </a:pPr>
            <a:endParaRPr lang="en-US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b="1" dirty="0" smtClean="0"/>
              <a:t>Safe Access</a:t>
            </a:r>
            <a:r>
              <a:rPr lang="en-US" dirty="0" smtClean="0"/>
              <a:t>: Private or Shared read-only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b="1" dirty="0" smtClean="0"/>
              <a:t>Unsafe Access</a:t>
            </a:r>
            <a:r>
              <a:rPr lang="en-US" dirty="0" smtClean="0"/>
              <a:t>: Shared read write</a:t>
            </a:r>
            <a:endParaRPr lang="en-US" dirty="0"/>
          </a:p>
        </p:txBody>
      </p:sp>
      <p:graphicFrame>
        <p:nvGraphicFramePr>
          <p:cNvPr id="67" name="Picture Placeholder 66"/>
          <p:cNvGraphicFramePr>
            <a:graphicFrameLocks noGrp="1"/>
          </p:cNvGraphicFramePr>
          <p:nvPr>
            <p:ph type="pic" sz="quarter" idx="115"/>
          </p:nvPr>
        </p:nvGraphicFramePr>
        <p:xfrm>
          <a:off x="-8271669" y="27521059"/>
          <a:ext cx="3606800" cy="29889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74800"/>
                <a:gridCol w="20320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Processor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16-core CMP, 2GHz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Fetch/Exec/Commit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4 instructions (max 2 loads or 1 store) per cycle per core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FIFO Store Buffer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64 entry FIFO buffer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Unordered Store Buffer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8 entry unordered, coalescing store buffer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L1 Cache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64 KB per-core, 4-way set associative, 64B block size, 1-cycle hit latency, write-back, write up to 8 bytes per cycle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L2 Cache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512KB per-core, 4-way set associative, 64B block size, 10 cycle hit latency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Coherence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MOESI directory protocol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Interconnection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Torus-2D topology, 512-but link width, 8-cycle link latency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Memory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80-cycle DRAM lookup latency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1" name="Picture Placeholder 30"/>
          <p:cNvSpPr>
            <a:spLocks noGrp="1"/>
          </p:cNvSpPr>
          <p:nvPr>
            <p:ph type="pic" sz="quarter" idx="126"/>
          </p:nvPr>
        </p:nvSpPr>
        <p:spPr/>
      </p:sp>
      <p:sp>
        <p:nvSpPr>
          <p:cNvPr id="32" name="Picture Placeholder 31"/>
          <p:cNvSpPr>
            <a:spLocks noGrp="1"/>
          </p:cNvSpPr>
          <p:nvPr>
            <p:ph type="pic" sz="quarter" idx="127"/>
          </p:nvPr>
        </p:nvSpPr>
        <p:spPr/>
      </p:sp>
      <p:sp>
        <p:nvSpPr>
          <p:cNvPr id="33" name="Picture Placeholder 32"/>
          <p:cNvSpPr>
            <a:spLocks noGrp="1"/>
          </p:cNvSpPr>
          <p:nvPr>
            <p:ph type="pic" sz="quarter" idx="128"/>
          </p:nvPr>
        </p:nvSpPr>
        <p:spPr/>
      </p:sp>
      <p:sp>
        <p:nvSpPr>
          <p:cNvPr id="34" name="Picture Placeholder 33"/>
          <p:cNvSpPr>
            <a:spLocks noGrp="1"/>
          </p:cNvSpPr>
          <p:nvPr>
            <p:ph type="pic" sz="quarter" idx="129"/>
          </p:nvPr>
        </p:nvSpPr>
        <p:spPr/>
      </p:sp>
      <p:sp>
        <p:nvSpPr>
          <p:cNvPr id="35" name="Picture Placeholder 34"/>
          <p:cNvSpPr>
            <a:spLocks noGrp="1"/>
          </p:cNvSpPr>
          <p:nvPr>
            <p:ph type="pic" sz="quarter" idx="130"/>
          </p:nvPr>
        </p:nvSpPr>
        <p:spPr/>
      </p:sp>
      <p:sp>
        <p:nvSpPr>
          <p:cNvPr id="36" name="Picture Placeholder 35"/>
          <p:cNvSpPr>
            <a:spLocks noGrp="1"/>
          </p:cNvSpPr>
          <p:nvPr>
            <p:ph type="pic" sz="quarter" idx="131"/>
          </p:nvPr>
        </p:nvSpPr>
        <p:spPr/>
      </p:sp>
      <p:sp>
        <p:nvSpPr>
          <p:cNvPr id="37" name="Picture Placeholder 36"/>
          <p:cNvSpPr>
            <a:spLocks noGrp="1"/>
          </p:cNvSpPr>
          <p:nvPr>
            <p:ph type="pic" sz="quarter" idx="132"/>
          </p:nvPr>
        </p:nvSpPr>
        <p:spPr/>
      </p:sp>
      <p:sp>
        <p:nvSpPr>
          <p:cNvPr id="38" name="Picture Placeholder 37"/>
          <p:cNvSpPr>
            <a:spLocks noGrp="1"/>
          </p:cNvSpPr>
          <p:nvPr>
            <p:ph type="pic" sz="quarter" idx="133"/>
          </p:nvPr>
        </p:nvSpPr>
        <p:spPr/>
      </p:sp>
      <p:sp>
        <p:nvSpPr>
          <p:cNvPr id="39" name="Picture Placeholder 38"/>
          <p:cNvSpPr>
            <a:spLocks noGrp="1"/>
          </p:cNvSpPr>
          <p:nvPr>
            <p:ph type="pic" sz="quarter" idx="134"/>
          </p:nvPr>
        </p:nvSpPr>
        <p:spPr/>
      </p:sp>
      <p:sp>
        <p:nvSpPr>
          <p:cNvPr id="41" name="Text Placeholder 40"/>
          <p:cNvSpPr>
            <a:spLocks noGrp="1"/>
          </p:cNvSpPr>
          <p:nvPr>
            <p:ph type="body" sz="quarter" idx="1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1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1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14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1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1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149"/>
          </p:nvPr>
        </p:nvSpPr>
        <p:spPr>
          <a:xfrm>
            <a:off x="25961077" y="5476664"/>
            <a:ext cx="11725540" cy="857368"/>
          </a:xfrm>
        </p:spPr>
        <p:txBody>
          <a:bodyPr/>
          <a:lstStyle/>
          <a:p>
            <a:r>
              <a:rPr lang="en-US" dirty="0" smtClean="0"/>
              <a:t>Execution Example</a:t>
            </a:r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r>
              <a:rPr lang="en-US" dirty="0" err="1"/>
              <a:t>Shaizeen</a:t>
            </a:r>
            <a:r>
              <a:rPr lang="en-US" dirty="0"/>
              <a:t> Aga, Cory Perry, Aaron Tami</a:t>
            </a:r>
            <a:endParaRPr lang="en-US" dirty="0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15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Speculatively relaxing memory consistency model constraints using dynamic classification of cache blocks</a:t>
            </a:r>
            <a:endParaRPr lang="en-US" dirty="0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15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i="1" dirty="0" smtClean="0"/>
              <a:t>Reactive SC </a:t>
            </a:r>
            <a:endParaRPr lang="en-US" b="1" i="1" dirty="0"/>
          </a:p>
        </p:txBody>
      </p:sp>
      <p:sp>
        <p:nvSpPr>
          <p:cNvPr id="61" name="Picture Placeholder 60"/>
          <p:cNvSpPr>
            <a:spLocks noGrp="1"/>
          </p:cNvSpPr>
          <p:nvPr>
            <p:ph type="pic" sz="quarter" idx="135"/>
          </p:nvPr>
        </p:nvSpPr>
        <p:spPr/>
      </p:sp>
      <p:pic>
        <p:nvPicPr>
          <p:cNvPr id="1027" name="Picture 3" descr="H:\Private\570\570_repo\paper\plots\DirEntry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67232" y="14139081"/>
            <a:ext cx="7765008" cy="3495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tami\Downloads\Exampl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32240" y="6580827"/>
            <a:ext cx="11723687" cy="528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atami\Downloads\fsm (1)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31637" y="18240820"/>
            <a:ext cx="11681850" cy="3058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Text Placeholder 5"/>
          <p:cNvSpPr txBox="1">
            <a:spLocks/>
          </p:cNvSpPr>
          <p:nvPr/>
        </p:nvSpPr>
        <p:spPr>
          <a:xfrm>
            <a:off x="1054884" y="13126578"/>
            <a:ext cx="11725540" cy="857368"/>
          </a:xfrm>
          <a:prstGeom prst="rect">
            <a:avLst/>
          </a:prstGeom>
          <a:noFill/>
        </p:spPr>
        <p:txBody>
          <a:bodyPr wrap="square" lIns="104498" tIns="104498" rIns="104498" bIns="104498" anchor="ctr" anchorCtr="0">
            <a:spAutoFit/>
          </a:bodyPr>
          <a:lstStyle>
            <a:lvl1pPr marL="1879600" indent="-1879600" algn="ctr" defTabSz="501491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4200" b="1" u="sng" kern="1200" baseline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075113" indent="-1566863" algn="l" defTabSz="501491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269038" indent="-1252538" algn="l" defTabSz="501491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777288" indent="-1252538" algn="l" defTabSz="501491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285538" indent="-1252538" algn="l" defTabSz="501491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93688" indent="-1253972" algn="l" defTabSz="50158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301630" indent="-1253972" algn="l" defTabSz="50158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809574" indent="-1253972" algn="l" defTabSz="50158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17516" indent="-1253972" algn="l" defTabSz="50158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Memory Access Classifications</a:t>
            </a:r>
            <a:endParaRPr lang="en-US" dirty="0"/>
          </a:p>
        </p:txBody>
      </p:sp>
      <p:sp>
        <p:nvSpPr>
          <p:cNvPr id="76" name="Text Placeholder 5"/>
          <p:cNvSpPr txBox="1">
            <a:spLocks/>
          </p:cNvSpPr>
          <p:nvPr/>
        </p:nvSpPr>
        <p:spPr>
          <a:xfrm>
            <a:off x="1256256" y="19126082"/>
            <a:ext cx="11725540" cy="857368"/>
          </a:xfrm>
          <a:prstGeom prst="rect">
            <a:avLst/>
          </a:prstGeom>
          <a:noFill/>
        </p:spPr>
        <p:txBody>
          <a:bodyPr wrap="square" lIns="104498" tIns="104498" rIns="104498" bIns="104498" anchor="ctr" anchorCtr="0">
            <a:spAutoFit/>
          </a:bodyPr>
          <a:lstStyle>
            <a:lvl1pPr marL="1879600" indent="-1879600" algn="ctr" defTabSz="501491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4200" b="1" u="sng" kern="1200" baseline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075113" indent="-1566863" algn="l" defTabSz="501491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269038" indent="-1252538" algn="l" defTabSz="501491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777288" indent="-1252538" algn="l" defTabSz="501491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285538" indent="-1252538" algn="l" defTabSz="501491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93688" indent="-1253972" algn="l" defTabSz="50158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301630" indent="-1253972" algn="l" defTabSz="50158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809574" indent="-1253972" algn="l" defTabSz="50158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17516" indent="-1253972" algn="l" defTabSz="50158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Untapped Opportunity</a:t>
            </a:r>
            <a:endParaRPr lang="en-US" dirty="0"/>
          </a:p>
        </p:txBody>
      </p:sp>
      <p:sp>
        <p:nvSpPr>
          <p:cNvPr id="80" name="Text Placeholder 17"/>
          <p:cNvSpPr>
            <a:spLocks noGrp="1"/>
          </p:cNvSpPr>
          <p:nvPr>
            <p:ph type="body" sz="quarter" idx="96"/>
          </p:nvPr>
        </p:nvSpPr>
        <p:spPr>
          <a:xfrm>
            <a:off x="1096963" y="19894550"/>
            <a:ext cx="11733212" cy="4922640"/>
          </a:xfrm>
        </p:spPr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en-US" b="1" i="1" dirty="0" smtClean="0"/>
              <a:t>End to End Sequential Consistency (ISCA  2012)</a:t>
            </a:r>
            <a:endParaRPr lang="en-US" dirty="0" smtClean="0"/>
          </a:p>
          <a:p>
            <a:pPr marL="2155286" lvl="1" indent="-457200">
              <a:buFont typeface="Wingdings" pitchFamily="2" charset="2"/>
              <a:buChar char="Ø"/>
            </a:pPr>
            <a:r>
              <a:rPr lang="en-US" dirty="0" smtClean="0"/>
              <a:t>Relaxing memory model constraints based on classification of memory accesses.</a:t>
            </a:r>
          </a:p>
          <a:p>
            <a:pPr marL="2155286" lvl="1" indent="-457200">
              <a:buFont typeface="Wingdings" pitchFamily="2" charset="2"/>
              <a:buChar char="Ø"/>
            </a:pPr>
            <a:r>
              <a:rPr lang="en-US" dirty="0" smtClean="0"/>
              <a:t>Memory access classification done at </a:t>
            </a:r>
            <a:r>
              <a:rPr lang="en-US" b="1" i="1" dirty="0" smtClean="0"/>
              <a:t>PAGE LEVEL</a:t>
            </a:r>
            <a:r>
              <a:rPr lang="en-US" dirty="0" smtClean="0"/>
              <a:t>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Does </a:t>
            </a:r>
            <a:r>
              <a:rPr lang="en-US" b="1" i="1" dirty="0" smtClean="0"/>
              <a:t>PAGE LEVEL</a:t>
            </a:r>
            <a:r>
              <a:rPr lang="en-US" dirty="0" smtClean="0"/>
              <a:t> classification suffice?</a:t>
            </a:r>
          </a:p>
          <a:p>
            <a:pPr marL="2155286" lvl="1" indent="-457200">
              <a:buFont typeface="Wingdings" pitchFamily="2" charset="2"/>
              <a:buChar char="Ø"/>
            </a:pPr>
            <a:r>
              <a:rPr lang="en-US" dirty="0" smtClean="0"/>
              <a:t>NO!</a:t>
            </a:r>
          </a:p>
          <a:p>
            <a:pPr marL="2155286" lvl="1" indent="-457200">
              <a:buFont typeface="Wingdings" pitchFamily="2" charset="2"/>
              <a:buChar char="Ø"/>
            </a:pPr>
            <a:r>
              <a:rPr lang="en-US" dirty="0" smtClean="0"/>
              <a:t>Much more safe accesses observed at </a:t>
            </a:r>
            <a:r>
              <a:rPr lang="en-US" b="1" i="1" dirty="0" smtClean="0"/>
              <a:t>CACHE LEVEL </a:t>
            </a:r>
            <a:r>
              <a:rPr lang="en-US" dirty="0" smtClean="0"/>
              <a:t>than at </a:t>
            </a:r>
            <a:r>
              <a:rPr lang="en-US" b="1" i="1" dirty="0" smtClean="0"/>
              <a:t>PAGE LEVEL</a:t>
            </a:r>
          </a:p>
          <a:p>
            <a:pPr marL="2155286" lvl="1" indent="-457200">
              <a:buFont typeface="Wingdings" pitchFamily="2" charset="2"/>
              <a:buChar char="Ø"/>
            </a:pPr>
            <a:endParaRPr lang="en-US" dirty="0"/>
          </a:p>
        </p:txBody>
      </p:sp>
      <p:pic>
        <p:nvPicPr>
          <p:cNvPr id="86" name="Picture 15" descr="C:\Users\atami\Downloads\um_seal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367" y="628649"/>
            <a:ext cx="3458810" cy="3328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18" descr="C:\Users\atami\Downloads\EECS_logo_no_background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52746" y="954088"/>
            <a:ext cx="3482975" cy="2816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5" name="TextBox 1044"/>
          <p:cNvSpPr txBox="1"/>
          <p:nvPr/>
        </p:nvSpPr>
        <p:spPr>
          <a:xfrm>
            <a:off x="46245199" y="8900160"/>
            <a:ext cx="3742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/>
          </a:p>
        </p:txBody>
      </p:sp>
      <p:sp>
        <p:nvSpPr>
          <p:cNvPr id="1047" name="TextBox 1046"/>
          <p:cNvSpPr txBox="1"/>
          <p:nvPr/>
        </p:nvSpPr>
        <p:spPr>
          <a:xfrm>
            <a:off x="46939200" y="10658475"/>
            <a:ext cx="184731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6" name="Text Placeholder 27"/>
          <p:cNvSpPr>
            <a:spLocks noGrp="1"/>
          </p:cNvSpPr>
          <p:nvPr>
            <p:ph type="body" sz="quarter" idx="124"/>
          </p:nvPr>
        </p:nvSpPr>
        <p:spPr>
          <a:xfrm>
            <a:off x="38488938" y="16987728"/>
            <a:ext cx="4254940" cy="3285268"/>
          </a:xfrm>
        </p:spPr>
        <p:txBody>
          <a:bodyPr/>
          <a:lstStyle/>
          <a:p>
            <a:r>
              <a:rPr lang="en-US" dirty="0" smtClean="0"/>
              <a:t>Safe access classification observed </a:t>
            </a:r>
            <a:r>
              <a:rPr lang="en-US" dirty="0" smtClean="0"/>
              <a:t>with </a:t>
            </a:r>
            <a:r>
              <a:rPr lang="en-US" dirty="0" err="1" smtClean="0"/>
              <a:t>pintool</a:t>
            </a:r>
            <a:r>
              <a:rPr lang="en-US" dirty="0" smtClean="0"/>
              <a:t> vs. simulated with FeS2.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97" name="Text Placeholder 18"/>
          <p:cNvSpPr>
            <a:spLocks noGrp="1"/>
          </p:cNvSpPr>
          <p:nvPr>
            <p:ph type="body" sz="quarter" idx="107"/>
          </p:nvPr>
        </p:nvSpPr>
        <p:spPr>
          <a:xfrm>
            <a:off x="38307080" y="21299193"/>
            <a:ext cx="11732948" cy="1906429"/>
          </a:xfrm>
        </p:spPr>
        <p:txBody>
          <a:bodyPr/>
          <a:lstStyle/>
          <a:p>
            <a:pPr marL="457200" indent="-457200">
              <a:buBlip>
                <a:blip r:embed="rId2"/>
              </a:buBlip>
            </a:pPr>
            <a:r>
              <a:rPr lang="en-US" dirty="0" smtClean="0"/>
              <a:t>Page level classification misses a considerable percentage of safe accesses due to false sharing.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dirty="0" smtClean="0"/>
              <a:t>Reactive SC successfully classifies additional safe accesses!</a:t>
            </a:r>
          </a:p>
        </p:txBody>
      </p:sp>
      <p:sp>
        <p:nvSpPr>
          <p:cNvPr id="98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13540898" y="24901722"/>
            <a:ext cx="11723688" cy="857368"/>
          </a:xfrm>
        </p:spPr>
        <p:txBody>
          <a:bodyPr/>
          <a:lstStyle/>
          <a:p>
            <a:r>
              <a:rPr lang="en-US" dirty="0" smtClean="0"/>
              <a:t>Cache Controller Protocol</a:t>
            </a:r>
            <a:endParaRPr lang="en-US" dirty="0"/>
          </a:p>
        </p:txBody>
      </p:sp>
      <p:sp>
        <p:nvSpPr>
          <p:cNvPr id="9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13467259" y="5404528"/>
            <a:ext cx="11723688" cy="857368"/>
          </a:xfrm>
        </p:spPr>
        <p:txBody>
          <a:bodyPr/>
          <a:lstStyle/>
          <a:p>
            <a:r>
              <a:rPr lang="en-US" dirty="0" smtClean="0"/>
              <a:t>Processor Modifications</a:t>
            </a:r>
            <a:endParaRPr lang="en-US" dirty="0"/>
          </a:p>
        </p:txBody>
      </p:sp>
      <p:sp>
        <p:nvSpPr>
          <p:cNvPr id="101" name="Text Placeholder 6"/>
          <p:cNvSpPr>
            <a:spLocks noGrp="1"/>
          </p:cNvSpPr>
          <p:nvPr>
            <p:ph type="body" sz="quarter" idx="21"/>
          </p:nvPr>
        </p:nvSpPr>
        <p:spPr>
          <a:xfrm>
            <a:off x="19885345" y="16967214"/>
            <a:ext cx="5379241" cy="896922"/>
          </a:xfrm>
        </p:spPr>
        <p:txBody>
          <a:bodyPr/>
          <a:lstStyle/>
          <a:p>
            <a:r>
              <a:rPr lang="en-US" sz="2400" b="1" u="sng" dirty="0" smtClean="0"/>
              <a:t>Augmented Directory Entry</a:t>
            </a:r>
            <a:endParaRPr lang="en-US" sz="2400" b="1" u="sng" dirty="0"/>
          </a:p>
        </p:txBody>
      </p:sp>
      <p:sp>
        <p:nvSpPr>
          <p:cNvPr id="102" name="Text Placeholder 6"/>
          <p:cNvSpPr>
            <a:spLocks noGrp="1"/>
          </p:cNvSpPr>
          <p:nvPr>
            <p:ph type="body" sz="quarter" idx="21"/>
          </p:nvPr>
        </p:nvSpPr>
        <p:spPr>
          <a:xfrm>
            <a:off x="19824826" y="20204389"/>
            <a:ext cx="5826812" cy="896922"/>
          </a:xfrm>
        </p:spPr>
        <p:txBody>
          <a:bodyPr/>
          <a:lstStyle/>
          <a:p>
            <a:r>
              <a:rPr lang="en-US" sz="2400" b="1" u="sng" dirty="0" smtClean="0"/>
              <a:t>Directory Controller State Machine</a:t>
            </a:r>
            <a:endParaRPr lang="en-US" sz="2400" b="1" u="sng" dirty="0"/>
          </a:p>
        </p:txBody>
      </p:sp>
      <p:pic>
        <p:nvPicPr>
          <p:cNvPr id="1049" name="Picture 19" descr="C:\Users\atami\Downloads\hist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0179" y="24388506"/>
            <a:ext cx="9087193" cy="6815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" name="Text Placeholder 27"/>
          <p:cNvSpPr>
            <a:spLocks noGrp="1"/>
          </p:cNvSpPr>
          <p:nvPr>
            <p:ph type="body" sz="quarter" idx="124"/>
          </p:nvPr>
        </p:nvSpPr>
        <p:spPr>
          <a:xfrm>
            <a:off x="45849914" y="23941620"/>
            <a:ext cx="4254940" cy="3285268"/>
          </a:xfrm>
        </p:spPr>
        <p:txBody>
          <a:bodyPr/>
          <a:lstStyle/>
          <a:p>
            <a:r>
              <a:rPr lang="en-US" dirty="0" smtClean="0"/>
              <a:t>Saved loads: do not cause SB drain</a:t>
            </a:r>
          </a:p>
          <a:p>
            <a:r>
              <a:rPr lang="en-US" dirty="0" smtClean="0"/>
              <a:t>Delayed loads: cause SB drain</a:t>
            </a:r>
          </a:p>
          <a:p>
            <a:r>
              <a:rPr lang="en-US" dirty="0" smtClean="0"/>
              <a:t>Safe </a:t>
            </a:r>
            <a:r>
              <a:rPr lang="en-US" smtClean="0"/>
              <a:t>stores: coalesced </a:t>
            </a:r>
            <a:r>
              <a:rPr lang="en-US" dirty="0" smtClean="0"/>
              <a:t>in Reactive SC</a:t>
            </a:r>
            <a:endParaRPr lang="en-US" dirty="0"/>
          </a:p>
        </p:txBody>
      </p:sp>
      <p:sp>
        <p:nvSpPr>
          <p:cNvPr id="106" name="Text Placeholder 18"/>
          <p:cNvSpPr>
            <a:spLocks noGrp="1"/>
          </p:cNvSpPr>
          <p:nvPr>
            <p:ph type="body" sz="quarter" idx="107"/>
          </p:nvPr>
        </p:nvSpPr>
        <p:spPr>
          <a:xfrm>
            <a:off x="38371906" y="29297472"/>
            <a:ext cx="11732948" cy="2337317"/>
          </a:xfrm>
        </p:spPr>
        <p:txBody>
          <a:bodyPr/>
          <a:lstStyle/>
          <a:p>
            <a:pPr marL="457200" indent="-457200">
              <a:buBlip>
                <a:blip r:embed="rId2"/>
              </a:buBlip>
            </a:pPr>
            <a:r>
              <a:rPr lang="en-US" dirty="0" smtClean="0"/>
              <a:t>SC has large number of delayed loads, TSO has no coalescing stores.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dirty="0" smtClean="0"/>
              <a:t>Reactive SC reduces number of delayed loads and coalesces safe stores!</a:t>
            </a:r>
          </a:p>
        </p:txBody>
      </p:sp>
      <p:sp>
        <p:nvSpPr>
          <p:cNvPr id="1052" name="Text Placeholder 1051"/>
          <p:cNvSpPr>
            <a:spLocks noGrp="1"/>
          </p:cNvSpPr>
          <p:nvPr>
            <p:ph type="body" sz="quarter" idx="12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4" name="Picture 22" descr="C:\Users\atami\Downloads\Untitleddrawing (2)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74488" y="6361420"/>
            <a:ext cx="9839325" cy="280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" name="Text Placeholder 24"/>
          <p:cNvSpPr>
            <a:spLocks noGrp="1"/>
          </p:cNvSpPr>
          <p:nvPr>
            <p:ph type="body" sz="quarter" idx="121"/>
          </p:nvPr>
        </p:nvSpPr>
        <p:spPr>
          <a:xfrm>
            <a:off x="25961077" y="12639413"/>
            <a:ext cx="11694850" cy="13626561"/>
          </a:xfrm>
        </p:spPr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SC Execution:</a:t>
            </a:r>
          </a:p>
          <a:p>
            <a:pPr marL="2155286" lvl="1" indent="-457200">
              <a:buBlip>
                <a:blip r:embed="rId2"/>
              </a:buBlip>
            </a:pPr>
            <a:r>
              <a:rPr lang="en-US" dirty="0" smtClean="0"/>
              <a:t>Store hits do not retire until they reach head of the store buffer</a:t>
            </a:r>
          </a:p>
          <a:p>
            <a:pPr marL="2155286" lvl="1" indent="-457200">
              <a:buBlip>
                <a:blip r:embed="rId2"/>
              </a:buBlip>
            </a:pPr>
            <a:r>
              <a:rPr lang="en-US" dirty="0" smtClean="0"/>
              <a:t>Loads at retire stall until store buffer drains</a:t>
            </a:r>
          </a:p>
          <a:p>
            <a:pPr marL="2155286" lvl="1" indent="-457200">
              <a:buBlip>
                <a:blip r:embed="rId2"/>
              </a:buBlip>
            </a:pPr>
            <a:r>
              <a:rPr lang="en-US" dirty="0" smtClean="0"/>
              <a:t>Stores to same location are not coalesced</a:t>
            </a:r>
          </a:p>
          <a:p>
            <a:pPr lvl="1" indent="0">
              <a:buNone/>
            </a:pPr>
            <a:endParaRPr lang="en-US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TSO Execution</a:t>
            </a:r>
          </a:p>
          <a:p>
            <a:pPr marL="2155286" lvl="1" indent="-457200">
              <a:buBlip>
                <a:blip r:embed="rId2"/>
              </a:buBlip>
            </a:pPr>
            <a:r>
              <a:rPr lang="en-US" dirty="0"/>
              <a:t>Store hits </a:t>
            </a:r>
            <a:r>
              <a:rPr lang="en-US" dirty="0" smtClean="0"/>
              <a:t>do not retire until they </a:t>
            </a:r>
            <a:r>
              <a:rPr lang="en-US" dirty="0"/>
              <a:t>reach head of store buffer</a:t>
            </a:r>
          </a:p>
          <a:p>
            <a:pPr marL="2155286" lvl="1" indent="-457200">
              <a:buFont typeface="Wingdings" pitchFamily="2" charset="2"/>
              <a:buChar char="ü"/>
            </a:pPr>
            <a:r>
              <a:rPr lang="en-US" dirty="0"/>
              <a:t>Loads </a:t>
            </a:r>
            <a:r>
              <a:rPr lang="en-US" i="1" dirty="0" smtClean="0"/>
              <a:t>can</a:t>
            </a:r>
            <a:r>
              <a:rPr lang="en-US" dirty="0" smtClean="0"/>
              <a:t> retire without store buffer drain</a:t>
            </a:r>
            <a:endParaRPr lang="en-US" dirty="0"/>
          </a:p>
          <a:p>
            <a:pPr marL="2155286" lvl="1" indent="-457200">
              <a:buBlip>
                <a:blip r:embed="rId2"/>
              </a:buBlip>
            </a:pPr>
            <a:r>
              <a:rPr lang="en-US" dirty="0"/>
              <a:t>Stores to same location not </a:t>
            </a:r>
            <a:r>
              <a:rPr lang="en-US" dirty="0" smtClean="0"/>
              <a:t>coalesced</a:t>
            </a:r>
          </a:p>
          <a:p>
            <a:pPr marL="457200" indent="-457200">
              <a:buBlip>
                <a:blip r:embed="rId2"/>
              </a:buBlip>
            </a:pPr>
            <a:endParaRPr lang="en-US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Reactive SC Execution</a:t>
            </a:r>
          </a:p>
          <a:p>
            <a:pPr marL="2155286" lvl="1" indent="-457200">
              <a:buFont typeface="Wingdings" pitchFamily="2" charset="2"/>
              <a:buChar char="ü"/>
            </a:pPr>
            <a:r>
              <a:rPr lang="en-US" dirty="0" smtClean="0"/>
              <a:t>Safe store hits </a:t>
            </a:r>
            <a:r>
              <a:rPr lang="en-US" i="1" dirty="0" smtClean="0"/>
              <a:t>can</a:t>
            </a:r>
            <a:r>
              <a:rPr lang="en-US" dirty="0" smtClean="0"/>
              <a:t> retire out of order</a:t>
            </a:r>
            <a:endParaRPr lang="en-US" dirty="0"/>
          </a:p>
          <a:p>
            <a:pPr marL="2155286" lvl="1" indent="-457200">
              <a:buFont typeface="Wingdings" pitchFamily="2" charset="2"/>
              <a:buChar char="ü"/>
            </a:pPr>
            <a:r>
              <a:rPr lang="en-US" dirty="0" smtClean="0"/>
              <a:t>Safe loads </a:t>
            </a:r>
            <a:r>
              <a:rPr lang="en-US" i="1" dirty="0"/>
              <a:t>can</a:t>
            </a:r>
            <a:r>
              <a:rPr lang="en-US" dirty="0"/>
              <a:t> retire without </a:t>
            </a:r>
            <a:r>
              <a:rPr lang="en-US" dirty="0" smtClean="0"/>
              <a:t>any store buffer drain</a:t>
            </a:r>
          </a:p>
          <a:p>
            <a:pPr marL="2155286" lvl="1" indent="-457200">
              <a:buFont typeface="Wingdings" pitchFamily="2" charset="2"/>
              <a:buChar char="ü"/>
            </a:pPr>
            <a:r>
              <a:rPr lang="en-US" dirty="0" smtClean="0"/>
              <a:t>Unsafe loads </a:t>
            </a:r>
            <a:r>
              <a:rPr lang="en-US" i="1" dirty="0" smtClean="0"/>
              <a:t>can</a:t>
            </a:r>
            <a:r>
              <a:rPr lang="en-US" dirty="0" smtClean="0"/>
              <a:t> retire when FIFO store buffer is empty without safe store buffer drain</a:t>
            </a:r>
            <a:endParaRPr lang="en-US" dirty="0"/>
          </a:p>
          <a:p>
            <a:pPr marL="2155286" lvl="1" indent="-457200">
              <a:buFont typeface="Wingdings" pitchFamily="2" charset="2"/>
              <a:buChar char="ü"/>
            </a:pPr>
            <a:r>
              <a:rPr lang="en-US" dirty="0" smtClean="0"/>
              <a:t>Safe stores </a:t>
            </a:r>
            <a:r>
              <a:rPr lang="en-US" dirty="0"/>
              <a:t>to same location </a:t>
            </a:r>
            <a:r>
              <a:rPr lang="en-US" i="1" dirty="0" smtClean="0"/>
              <a:t>are</a:t>
            </a:r>
            <a:r>
              <a:rPr lang="en-US" dirty="0" smtClean="0"/>
              <a:t> coalesced</a:t>
            </a:r>
          </a:p>
          <a:p>
            <a:pPr marL="2155286" lvl="1" indent="-457200">
              <a:buBlip>
                <a:blip r:embed="rId2"/>
              </a:buBlip>
            </a:pPr>
            <a:r>
              <a:rPr lang="en-US" dirty="0" smtClean="0"/>
              <a:t>Unsafe accesses behave like SC</a:t>
            </a:r>
          </a:p>
          <a:p>
            <a:pPr marL="2155286" lvl="1" indent="-457200">
              <a:buFont typeface="Arial" pitchFamily="34" charset="0"/>
              <a:buChar char="•"/>
            </a:pPr>
            <a:endParaRPr lang="en-US" dirty="0"/>
          </a:p>
          <a:p>
            <a:pPr marL="2155286" lvl="1" indent="-457200">
              <a:buFont typeface="Arial" pitchFamily="34" charset="0"/>
              <a:buChar char="•"/>
            </a:pPr>
            <a:endParaRPr lang="en-US" dirty="0" smtClean="0"/>
          </a:p>
          <a:p>
            <a:pPr marL="2155286" lvl="1" indent="-457200">
              <a:buFont typeface="Arial" pitchFamily="34" charset="0"/>
              <a:buChar char="•"/>
            </a:pPr>
            <a:endParaRPr lang="en-US" dirty="0"/>
          </a:p>
          <a:p>
            <a:pPr marL="2155286" lvl="1" indent="-457200">
              <a:buFont typeface="Arial" pitchFamily="34" charset="0"/>
              <a:buChar char="•"/>
            </a:pPr>
            <a:endParaRPr lang="en-US" dirty="0" smtClean="0"/>
          </a:p>
          <a:p>
            <a:pPr marL="2155286" lvl="1" indent="-457200">
              <a:buFont typeface="Arial" pitchFamily="34" charset="0"/>
              <a:buChar char="•"/>
            </a:pPr>
            <a:endParaRPr lang="en-US" dirty="0"/>
          </a:p>
          <a:p>
            <a:pPr marL="2155286" lvl="1" indent="-457200">
              <a:buFont typeface="Arial" pitchFamily="34" charset="0"/>
              <a:buChar char="•"/>
            </a:pPr>
            <a:endParaRPr lang="en-US" dirty="0" smtClean="0"/>
          </a:p>
          <a:p>
            <a:pPr lvl="1" indent="0">
              <a:buNone/>
            </a:pPr>
            <a:endParaRPr lang="en-US" dirty="0"/>
          </a:p>
        </p:txBody>
      </p:sp>
      <p:pic>
        <p:nvPicPr>
          <p:cNvPr id="81" name="Picture 2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0463" y="26121310"/>
            <a:ext cx="9406165" cy="5192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" name="Picture 27" descr="C:\Users\atami\Downloads\commit (2)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7084" y="642238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" name="Picture 28" descr="C:\Users\atami\Downloads\safe_unsafe (2).pn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96243" y="1538332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29" descr="C:\Users\atami\Downloads\saved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7084" y="23205623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" name="Picture 30" descr="C:\Users\atami\Downloads\fsm-cache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79289" y="27991707"/>
            <a:ext cx="10988932" cy="2518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2" name="Text Placeholder 6"/>
          <p:cNvSpPr>
            <a:spLocks noGrp="1"/>
          </p:cNvSpPr>
          <p:nvPr>
            <p:ph type="body" sz="quarter" idx="21"/>
          </p:nvPr>
        </p:nvSpPr>
        <p:spPr>
          <a:xfrm>
            <a:off x="19824826" y="30061543"/>
            <a:ext cx="5826812" cy="896922"/>
          </a:xfrm>
        </p:spPr>
        <p:txBody>
          <a:bodyPr/>
          <a:lstStyle/>
          <a:p>
            <a:r>
              <a:rPr lang="en-US" sz="2400" b="1" u="sng" dirty="0" smtClean="0"/>
              <a:t>Cache Controller State Machine</a:t>
            </a:r>
            <a:endParaRPr lang="en-US" sz="2400" b="1" u="sng" dirty="0"/>
          </a:p>
        </p:txBody>
      </p:sp>
    </p:spTree>
    <p:extLst>
      <p:ext uri="{BB962C8B-B14F-4D97-AF65-F5344CB8AC3E}">
        <p14:creationId xmlns:p14="http://schemas.microsoft.com/office/powerpoint/2010/main" val="85991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sterPresentations.com-36x56-Template-V3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lassic 3 Columns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lassic - Wide Center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PosterPresentations.com-36x56-Template-V3</Template>
  <TotalTime>220</TotalTime>
  <Words>734</Words>
  <Application>Microsoft Office PowerPoint</Application>
  <PresentationFormat>Custom</PresentationFormat>
  <Paragraphs>96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PosterPresentations.com-36x56-Template-V3</vt:lpstr>
      <vt:lpstr>1_Classic 3 Columns</vt:lpstr>
      <vt:lpstr>Classic - Wide Center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CanterburyMedia</dc:creator>
  <cp:lastModifiedBy>Tami, Aaron</cp:lastModifiedBy>
  <cp:revision>39</cp:revision>
  <dcterms:created xsi:type="dcterms:W3CDTF">2012-02-04T00:31:01Z</dcterms:created>
  <dcterms:modified xsi:type="dcterms:W3CDTF">2012-04-20T05:54:33Z</dcterms:modified>
</cp:coreProperties>
</file>